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1" r:id="rId46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1" autoAdjust="0"/>
    <p:restoredTop sz="94660"/>
  </p:normalViewPr>
  <p:slideViewPr>
    <p:cSldViewPr>
      <p:cViewPr varScale="1">
        <p:scale>
          <a:sx n="80" d="100"/>
          <a:sy n="80" d="100"/>
        </p:scale>
        <p:origin x="-64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8E14DB-819B-49BE-B5D4-0E6DC16426CC}" type="datetimeFigureOut">
              <a:rPr lang="en-US" smtClean="0"/>
              <a:t>6/17/2015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F38EB2-3A04-4BAD-A58F-BE130F0AC4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32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008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008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00008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2764" y="489249"/>
            <a:ext cx="8078470" cy="5880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00008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940" y="1391110"/>
            <a:ext cx="8072119" cy="44373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29752" y="6246367"/>
            <a:ext cx="194309" cy="165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>
            <a:pPr marL="96520">
              <a:lnSpc>
                <a:spcPct val="10000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ricare.mil/tma/privacy/downloads/201045/Notice-of-Privacy-Practice-Large-Print-Jan03.pdf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hs.gov/ocr/privacy/hipaa/enforcement/examples/index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ittlerock.fbi.gov/dojpressrel/pressrel09/lr102609.htm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8640" y="635412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67690" y="2892932"/>
            <a:ext cx="3305175" cy="260515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87090" y="1419225"/>
            <a:ext cx="5205095" cy="2476500"/>
          </a:xfrm>
          <a:custGeom>
            <a:avLst/>
            <a:gdLst/>
            <a:ahLst/>
            <a:cxnLst/>
            <a:rect l="l" t="t" r="r" b="b"/>
            <a:pathLst>
              <a:path w="5205095" h="2476500">
                <a:moveTo>
                  <a:pt x="0" y="2476500"/>
                </a:moveTo>
                <a:lnTo>
                  <a:pt x="5205095" y="2476500"/>
                </a:lnTo>
                <a:lnTo>
                  <a:pt x="5205095" y="0"/>
                </a:lnTo>
                <a:lnTo>
                  <a:pt x="0" y="0"/>
                </a:lnTo>
                <a:lnTo>
                  <a:pt x="0" y="24765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483990" y="1610906"/>
            <a:ext cx="5029835" cy="1102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330200">
              <a:lnSpc>
                <a:spcPct val="117600"/>
              </a:lnSpc>
            </a:pPr>
            <a:r>
              <a:rPr sz="3600" b="1" dirty="0">
                <a:solidFill>
                  <a:srgbClr val="000082"/>
                </a:solidFill>
                <a:latin typeface="Arial Black"/>
                <a:cs typeface="Arial Black"/>
              </a:rPr>
              <a:t>HIPAA</a:t>
            </a:r>
            <a:r>
              <a:rPr sz="3600" b="1" spc="-15" dirty="0">
                <a:solidFill>
                  <a:srgbClr val="000082"/>
                </a:solidFill>
                <a:latin typeface="Arial Black"/>
                <a:cs typeface="Arial Black"/>
              </a:rPr>
              <a:t> </a:t>
            </a:r>
            <a:r>
              <a:rPr sz="3600" b="1" spc="-30" dirty="0">
                <a:solidFill>
                  <a:srgbClr val="000082"/>
                </a:solidFill>
                <a:latin typeface="Arial Black"/>
                <a:cs typeface="Arial Black"/>
              </a:rPr>
              <a:t>Privac</a:t>
            </a:r>
            <a:r>
              <a:rPr sz="3600" b="1" spc="-25" dirty="0">
                <a:solidFill>
                  <a:srgbClr val="000082"/>
                </a:solidFill>
                <a:latin typeface="Arial Black"/>
                <a:cs typeface="Arial Black"/>
              </a:rPr>
              <a:t>y</a:t>
            </a:r>
            <a:r>
              <a:rPr sz="3600" b="1" spc="5" dirty="0">
                <a:solidFill>
                  <a:srgbClr val="000082"/>
                </a:solidFill>
                <a:latin typeface="Arial Black"/>
                <a:cs typeface="Arial Black"/>
              </a:rPr>
              <a:t> </a:t>
            </a:r>
            <a:r>
              <a:rPr sz="3600" b="1" spc="-25" dirty="0">
                <a:solidFill>
                  <a:srgbClr val="000082"/>
                </a:solidFill>
                <a:latin typeface="Arial Black"/>
                <a:cs typeface="Arial Black"/>
              </a:rPr>
              <a:t>and</a:t>
            </a:r>
            <a:r>
              <a:rPr sz="3600" b="1" spc="-15" dirty="0">
                <a:solidFill>
                  <a:srgbClr val="000082"/>
                </a:solidFill>
                <a:latin typeface="Arial Black"/>
                <a:cs typeface="Arial Black"/>
              </a:rPr>
              <a:t> </a:t>
            </a:r>
            <a:r>
              <a:rPr sz="3600" b="1" spc="-30" dirty="0">
                <a:solidFill>
                  <a:srgbClr val="000082"/>
                </a:solidFill>
                <a:latin typeface="Arial Black"/>
                <a:cs typeface="Arial Black"/>
              </a:rPr>
              <a:t>Securit</a:t>
            </a:r>
            <a:r>
              <a:rPr sz="3600" b="1" spc="-25" dirty="0">
                <a:solidFill>
                  <a:srgbClr val="000082"/>
                </a:solidFill>
                <a:latin typeface="Arial Black"/>
                <a:cs typeface="Arial Black"/>
              </a:rPr>
              <a:t>y</a:t>
            </a:r>
            <a:r>
              <a:rPr sz="3600" b="1" spc="5" dirty="0">
                <a:solidFill>
                  <a:srgbClr val="000082"/>
                </a:solidFill>
                <a:latin typeface="Arial Black"/>
                <a:cs typeface="Arial Black"/>
              </a:rPr>
              <a:t> </a:t>
            </a:r>
            <a:r>
              <a:rPr sz="3600" b="1" spc="-25" dirty="0">
                <a:solidFill>
                  <a:srgbClr val="000082"/>
                </a:solidFill>
                <a:latin typeface="Arial Black"/>
                <a:cs typeface="Arial Black"/>
              </a:rPr>
              <a:t>Awareness</a:t>
            </a:r>
            <a:endParaRPr sz="360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08828" y="2900591"/>
            <a:ext cx="3404235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b="1" spc="-25" dirty="0">
                <a:solidFill>
                  <a:srgbClr val="000082"/>
                </a:solidFill>
                <a:latin typeface="Arial Black"/>
                <a:cs typeface="Arial Black"/>
              </a:rPr>
              <a:t>Core </a:t>
            </a:r>
            <a:r>
              <a:rPr sz="3600" b="1" spc="-5" dirty="0">
                <a:solidFill>
                  <a:srgbClr val="000082"/>
                </a:solidFill>
                <a:latin typeface="Arial Black"/>
                <a:cs typeface="Arial Black"/>
              </a:rPr>
              <a:t>Training</a:t>
            </a:r>
            <a:endParaRPr sz="3600">
              <a:latin typeface="Arial Black"/>
              <a:cs typeface="Arial 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863209" y="4196996"/>
            <a:ext cx="2654935" cy="955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dirty="0">
                <a:solidFill>
                  <a:srgbClr val="000082"/>
                </a:solidFill>
                <a:latin typeface="Arial Black"/>
                <a:cs typeface="Arial Black"/>
              </a:rPr>
              <a:t>AF</a:t>
            </a:r>
            <a:r>
              <a:rPr sz="1400" b="1" spc="-10" dirty="0">
                <a:solidFill>
                  <a:srgbClr val="000082"/>
                </a:solidFill>
                <a:latin typeface="Arial Black"/>
                <a:cs typeface="Arial Black"/>
              </a:rPr>
              <a:t>M</a:t>
            </a:r>
            <a:r>
              <a:rPr sz="1400" b="1" dirty="0">
                <a:solidFill>
                  <a:srgbClr val="000082"/>
                </a:solidFill>
                <a:latin typeface="Arial Black"/>
                <a:cs typeface="Arial Black"/>
              </a:rPr>
              <a:t>S</a:t>
            </a:r>
            <a:r>
              <a:rPr sz="1400" b="1" spc="-5" dirty="0">
                <a:solidFill>
                  <a:srgbClr val="000082"/>
                </a:solidFill>
                <a:latin typeface="Arial Black"/>
                <a:cs typeface="Arial Black"/>
              </a:rPr>
              <a:t> </a:t>
            </a:r>
            <a:r>
              <a:rPr sz="1400" b="1" spc="-10" dirty="0">
                <a:solidFill>
                  <a:srgbClr val="000082"/>
                </a:solidFill>
                <a:latin typeface="Arial Black"/>
                <a:cs typeface="Arial Black"/>
              </a:rPr>
              <a:t>H</a:t>
            </a:r>
            <a:r>
              <a:rPr sz="1400" b="1" dirty="0">
                <a:solidFill>
                  <a:srgbClr val="000082"/>
                </a:solidFill>
                <a:latin typeface="Arial Black"/>
                <a:cs typeface="Arial Black"/>
              </a:rPr>
              <a:t>I</a:t>
            </a:r>
            <a:r>
              <a:rPr sz="1400" b="1" spc="-10" dirty="0">
                <a:solidFill>
                  <a:srgbClr val="000082"/>
                </a:solidFill>
                <a:latin typeface="Arial Black"/>
                <a:cs typeface="Arial Black"/>
              </a:rPr>
              <a:t>P</a:t>
            </a:r>
            <a:r>
              <a:rPr sz="1400" b="1" dirty="0">
                <a:solidFill>
                  <a:srgbClr val="000082"/>
                </a:solidFill>
                <a:latin typeface="Arial Black"/>
                <a:cs typeface="Arial Black"/>
              </a:rPr>
              <a:t>AA </a:t>
            </a:r>
            <a:r>
              <a:rPr sz="1400" b="1" spc="-10" dirty="0">
                <a:solidFill>
                  <a:srgbClr val="000082"/>
                </a:solidFill>
                <a:latin typeface="Arial Black"/>
                <a:cs typeface="Arial Black"/>
              </a:rPr>
              <a:t>P</a:t>
            </a:r>
            <a:r>
              <a:rPr sz="1400" b="1" spc="-15" dirty="0">
                <a:solidFill>
                  <a:srgbClr val="000082"/>
                </a:solidFill>
                <a:latin typeface="Arial Black"/>
                <a:cs typeface="Arial Black"/>
              </a:rPr>
              <a:t>r</a:t>
            </a:r>
            <a:r>
              <a:rPr sz="1400" b="1" dirty="0">
                <a:solidFill>
                  <a:srgbClr val="000082"/>
                </a:solidFill>
                <a:latin typeface="Arial Black"/>
                <a:cs typeface="Arial Black"/>
              </a:rPr>
              <a:t>i</a:t>
            </a:r>
            <a:r>
              <a:rPr sz="1400" b="1" spc="-10" dirty="0">
                <a:solidFill>
                  <a:srgbClr val="000082"/>
                </a:solidFill>
                <a:latin typeface="Arial Black"/>
                <a:cs typeface="Arial Black"/>
              </a:rPr>
              <a:t>v</a:t>
            </a:r>
            <a:r>
              <a:rPr sz="1400" b="1" dirty="0">
                <a:solidFill>
                  <a:srgbClr val="000082"/>
                </a:solidFill>
                <a:latin typeface="Arial Black"/>
                <a:cs typeface="Arial Black"/>
              </a:rPr>
              <a:t>acy</a:t>
            </a:r>
            <a:r>
              <a:rPr sz="1400" b="1" spc="-5" dirty="0">
                <a:solidFill>
                  <a:srgbClr val="000082"/>
                </a:solidFill>
                <a:latin typeface="Arial Black"/>
                <a:cs typeface="Arial Black"/>
              </a:rPr>
              <a:t> </a:t>
            </a:r>
            <a:r>
              <a:rPr sz="1400" b="1" dirty="0">
                <a:solidFill>
                  <a:srgbClr val="000082"/>
                </a:solidFill>
                <a:latin typeface="Arial Black"/>
                <a:cs typeface="Arial Black"/>
              </a:rPr>
              <a:t>of</a:t>
            </a:r>
            <a:r>
              <a:rPr sz="1400" b="1" spc="-10" dirty="0">
                <a:solidFill>
                  <a:srgbClr val="000082"/>
                </a:solidFill>
                <a:latin typeface="Arial Black"/>
                <a:cs typeface="Arial Black"/>
              </a:rPr>
              <a:t>f</a:t>
            </a:r>
            <a:r>
              <a:rPr sz="1400" b="1" dirty="0">
                <a:solidFill>
                  <a:srgbClr val="000082"/>
                </a:solidFill>
                <a:latin typeface="Arial Black"/>
                <a:cs typeface="Arial Black"/>
              </a:rPr>
              <a:t>ice</a:t>
            </a:r>
            <a:endParaRPr sz="1400">
              <a:latin typeface="Arial Black"/>
              <a:cs typeface="Arial Black"/>
            </a:endParaRPr>
          </a:p>
          <a:p>
            <a:pPr marL="1238250">
              <a:lnSpc>
                <a:spcPct val="100000"/>
              </a:lnSpc>
              <a:spcBef>
                <a:spcPts val="285"/>
              </a:spcBef>
            </a:pPr>
            <a:r>
              <a:rPr sz="1400" b="1" dirty="0">
                <a:solidFill>
                  <a:srgbClr val="000082"/>
                </a:solidFill>
                <a:latin typeface="Arial Black"/>
                <a:cs typeface="Arial Black"/>
              </a:rPr>
              <a:t>AF</a:t>
            </a:r>
            <a:r>
              <a:rPr sz="1400" b="1" spc="-10" dirty="0">
                <a:solidFill>
                  <a:srgbClr val="000082"/>
                </a:solidFill>
                <a:latin typeface="Arial Black"/>
                <a:cs typeface="Arial Black"/>
              </a:rPr>
              <a:t>MS</a:t>
            </a:r>
            <a:r>
              <a:rPr sz="1400" b="1" dirty="0">
                <a:solidFill>
                  <a:srgbClr val="000082"/>
                </a:solidFill>
                <a:latin typeface="Arial Black"/>
                <a:cs typeface="Arial Black"/>
              </a:rPr>
              <a:t>A/</a:t>
            </a:r>
            <a:r>
              <a:rPr sz="1400" b="1" spc="-10" dirty="0">
                <a:solidFill>
                  <a:srgbClr val="000082"/>
                </a:solidFill>
                <a:latin typeface="Arial Black"/>
                <a:cs typeface="Arial Black"/>
              </a:rPr>
              <a:t>SG</a:t>
            </a:r>
            <a:r>
              <a:rPr sz="1400" b="1" dirty="0">
                <a:solidFill>
                  <a:srgbClr val="000082"/>
                </a:solidFill>
                <a:latin typeface="Arial Black"/>
                <a:cs typeface="Arial Black"/>
              </a:rPr>
              <a:t>3</a:t>
            </a:r>
            <a:r>
              <a:rPr sz="1400" b="1" spc="-10" dirty="0">
                <a:solidFill>
                  <a:srgbClr val="000082"/>
                </a:solidFill>
                <a:latin typeface="Arial Black"/>
                <a:cs typeface="Arial Black"/>
              </a:rPr>
              <a:t>S</a:t>
            </a:r>
            <a:r>
              <a:rPr sz="1400" b="1" dirty="0">
                <a:solidFill>
                  <a:srgbClr val="000082"/>
                </a:solidFill>
                <a:latin typeface="Arial Black"/>
                <a:cs typeface="Arial Black"/>
              </a:rPr>
              <a:t>A</a:t>
            </a:r>
            <a:endParaRPr sz="14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1950">
              <a:latin typeface="Times New Roman"/>
              <a:cs typeface="Times New Roman"/>
            </a:endParaRPr>
          </a:p>
          <a:p>
            <a:pPr marL="475615">
              <a:lnSpc>
                <a:spcPct val="100000"/>
              </a:lnSpc>
            </a:pPr>
            <a:r>
              <a:rPr sz="1400" b="1" dirty="0">
                <a:latin typeface="Arial Black"/>
                <a:cs typeface="Arial Black"/>
              </a:rPr>
              <a:t>Curren</a:t>
            </a:r>
            <a:r>
              <a:rPr sz="1400" b="1" spc="-15" dirty="0">
                <a:latin typeface="Arial Black"/>
                <a:cs typeface="Arial Black"/>
              </a:rPr>
              <a:t>t</a:t>
            </a:r>
            <a:r>
              <a:rPr sz="1400" b="1" dirty="0">
                <a:latin typeface="Arial Black"/>
                <a:cs typeface="Arial Black"/>
              </a:rPr>
              <a:t>: Jan</a:t>
            </a:r>
            <a:r>
              <a:rPr sz="1400" b="1" spc="-15" dirty="0">
                <a:latin typeface="Arial Black"/>
                <a:cs typeface="Arial Black"/>
              </a:rPr>
              <a:t>u</a:t>
            </a:r>
            <a:r>
              <a:rPr sz="1400" b="1" dirty="0">
                <a:latin typeface="Arial Black"/>
                <a:cs typeface="Arial Black"/>
              </a:rPr>
              <a:t>a</a:t>
            </a:r>
            <a:r>
              <a:rPr sz="1400" b="1" spc="-15" dirty="0">
                <a:latin typeface="Arial Black"/>
                <a:cs typeface="Arial Black"/>
              </a:rPr>
              <a:t>r</a:t>
            </a:r>
            <a:r>
              <a:rPr sz="1400" b="1" dirty="0">
                <a:latin typeface="Arial Black"/>
                <a:cs typeface="Arial Black"/>
              </a:rPr>
              <a:t>y</a:t>
            </a:r>
            <a:r>
              <a:rPr sz="1400" b="1" spc="-5" dirty="0">
                <a:latin typeface="Arial Black"/>
                <a:cs typeface="Arial Black"/>
              </a:rPr>
              <a:t> </a:t>
            </a:r>
            <a:r>
              <a:rPr sz="1400" b="1" dirty="0">
                <a:latin typeface="Arial Black"/>
                <a:cs typeface="Arial Black"/>
              </a:rPr>
              <a:t>2012</a:t>
            </a:r>
            <a:endParaRPr sz="14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85335">
              <a:lnSpc>
                <a:spcPct val="100000"/>
              </a:lnSpc>
            </a:pPr>
            <a:r>
              <a:rPr spc="-20" dirty="0"/>
              <a:t>HIPAA</a:t>
            </a:r>
            <a:r>
              <a:rPr spc="-5" dirty="0"/>
              <a:t> </a:t>
            </a:r>
            <a:r>
              <a:rPr spc="0" dirty="0"/>
              <a:t>I</a:t>
            </a:r>
            <a:r>
              <a:rPr spc="-25" dirty="0"/>
              <a:t>N</a:t>
            </a:r>
            <a:r>
              <a:rPr spc="-5" dirty="0"/>
              <a:t> </a:t>
            </a:r>
            <a:r>
              <a:rPr spc="-20" dirty="0"/>
              <a:t>THE</a:t>
            </a:r>
            <a:r>
              <a:rPr spc="-5" dirty="0"/>
              <a:t> </a:t>
            </a:r>
            <a:r>
              <a:rPr spc="-20" dirty="0"/>
              <a:t>AFMS</a:t>
            </a:r>
          </a:p>
        </p:txBody>
      </p:sp>
      <p:sp>
        <p:nvSpPr>
          <p:cNvPr id="3" name="object 3"/>
          <p:cNvSpPr/>
          <p:nvPr/>
        </p:nvSpPr>
        <p:spPr>
          <a:xfrm>
            <a:off x="548640" y="98964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029325" y="1667510"/>
            <a:ext cx="2733675" cy="3619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35940" y="1215850"/>
            <a:ext cx="8030845" cy="43859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380"/>
              </a:lnSpc>
            </a:pPr>
            <a:r>
              <a:rPr sz="1200" dirty="0">
                <a:latin typeface="Arial"/>
                <a:cs typeface="Arial"/>
              </a:rPr>
              <a:t>Air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Force HIP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ance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ers</a:t>
            </a:r>
            <a:r>
              <a:rPr sz="1200" spc="-10" dirty="0">
                <a:latin typeface="Arial"/>
                <a:cs typeface="Arial"/>
              </a:rPr>
              <a:t>ig</a:t>
            </a:r>
            <a:r>
              <a:rPr sz="1200" dirty="0">
                <a:latin typeface="Arial"/>
                <a:cs typeface="Arial"/>
              </a:rPr>
              <a:t>ht is a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perati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ffort 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spc="3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AF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SA, AF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, 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lo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al 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 H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PAA 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…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1100">
              <a:latin typeface="Times New Roman"/>
              <a:cs typeface="Times New Roman"/>
            </a:endParaRPr>
          </a:p>
          <a:p>
            <a:pPr marL="469900" indent="-228600">
              <a:lnSpc>
                <a:spcPts val="1410"/>
              </a:lnSpc>
              <a:buFont typeface="Wingdings"/>
              <a:buChar char="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Air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Force </a:t>
            </a:r>
            <a:r>
              <a:rPr sz="1200" spc="-2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edical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Sup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ort 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ency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(AFMSA)</a:t>
            </a:r>
            <a:endParaRPr sz="1200">
              <a:latin typeface="Arial"/>
              <a:cs typeface="Arial"/>
            </a:endParaRPr>
          </a:p>
          <a:p>
            <a:pPr marL="927100" lvl="1" indent="-228600">
              <a:lnSpc>
                <a:spcPts val="1380"/>
              </a:lnSpc>
              <a:buFont typeface="Times New Roman"/>
              <a:buChar char="•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Loca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 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Nati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nal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Capitol Re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ion</a:t>
            </a:r>
            <a:endParaRPr sz="1200">
              <a:latin typeface="Arial"/>
              <a:cs typeface="Arial"/>
            </a:endParaRPr>
          </a:p>
          <a:p>
            <a:pPr marL="927100" lvl="1" indent="-228600">
              <a:lnSpc>
                <a:spcPts val="1380"/>
              </a:lnSpc>
              <a:buFont typeface="Times New Roman"/>
              <a:buChar char="•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Locat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AF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HIP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S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icers</a:t>
            </a:r>
            <a:endParaRPr sz="1200">
              <a:latin typeface="Arial"/>
              <a:cs typeface="Arial"/>
            </a:endParaRPr>
          </a:p>
          <a:p>
            <a:pPr marL="927100" marR="2827020" lvl="1" indent="-228600" algn="just">
              <a:lnSpc>
                <a:spcPts val="1380"/>
              </a:lnSpc>
              <a:spcBef>
                <a:spcPts val="65"/>
              </a:spcBef>
              <a:buFont typeface="Times New Roman"/>
              <a:buChar char="•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Res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onsib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pol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elo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rpretation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 neces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ary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nsure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oing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AF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nce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HIPAA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ents</a:t>
            </a:r>
            <a:endParaRPr sz="1200">
              <a:latin typeface="Arial"/>
              <a:cs typeface="Arial"/>
            </a:endParaRPr>
          </a:p>
          <a:p>
            <a:pPr marL="927100" marR="2981960" lvl="1" indent="-228600">
              <a:lnSpc>
                <a:spcPts val="1380"/>
              </a:lnSpc>
              <a:buFont typeface="Times New Roman"/>
              <a:buChar char="•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Pro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 HIPAA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ce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een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AF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Ci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ib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rties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ice,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HHS/OCR,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Sister 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2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ices, Sec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AF,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encies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1"/>
              </a:spcBef>
              <a:buFont typeface="Times New Roman"/>
              <a:buChar char="•"/>
            </a:pPr>
            <a:endParaRPr sz="1100">
              <a:latin typeface="Times New Roman"/>
              <a:cs typeface="Times New Roman"/>
            </a:endParaRPr>
          </a:p>
          <a:p>
            <a:pPr marL="469900" indent="-228600">
              <a:lnSpc>
                <a:spcPts val="1410"/>
              </a:lnSpc>
              <a:buFont typeface="Wingdings"/>
              <a:buChar char="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Air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Force </a:t>
            </a:r>
            <a:r>
              <a:rPr sz="1200" spc="-1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edical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ns 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ency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(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OA)</a:t>
            </a:r>
            <a:endParaRPr sz="1200">
              <a:latin typeface="Arial"/>
              <a:cs typeface="Arial"/>
            </a:endParaRPr>
          </a:p>
          <a:p>
            <a:pPr marL="927100" lvl="1" indent="-228600">
              <a:lnSpc>
                <a:spcPts val="1380"/>
              </a:lnSpc>
              <a:buFont typeface="Times New Roman"/>
              <a:buChar char="•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Loca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 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nio,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as</a:t>
            </a:r>
            <a:endParaRPr sz="1200">
              <a:latin typeface="Arial"/>
              <a:cs typeface="Arial"/>
            </a:endParaRPr>
          </a:p>
          <a:p>
            <a:pPr marL="927100" marR="2786380" lvl="1" indent="-228600">
              <a:lnSpc>
                <a:spcPts val="1380"/>
              </a:lnSpc>
              <a:spcBef>
                <a:spcPts val="65"/>
              </a:spcBef>
              <a:buFont typeface="Times New Roman"/>
              <a:buChar char="•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Res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onsib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2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ance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 oper</a:t>
            </a:r>
            <a:r>
              <a:rPr sz="1200" spc="-1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al acti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ities in sup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ort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AF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SA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cy</a:t>
            </a:r>
            <a:endParaRPr sz="1200">
              <a:latin typeface="Arial"/>
              <a:cs typeface="Arial"/>
            </a:endParaRPr>
          </a:p>
          <a:p>
            <a:pPr marL="927100" marR="3522979" lvl="1" indent="-228600">
              <a:lnSpc>
                <a:spcPts val="1380"/>
              </a:lnSpc>
              <a:buFont typeface="Times New Roman"/>
              <a:buChar char="•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rat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uid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nce into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 co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nsi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HIPAA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ance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ram</a:t>
            </a:r>
            <a:endParaRPr sz="1200">
              <a:latin typeface="Arial"/>
              <a:cs typeface="Arial"/>
            </a:endParaRPr>
          </a:p>
          <a:p>
            <a:pPr marL="927100" lvl="1" indent="-228600">
              <a:lnSpc>
                <a:spcPts val="1315"/>
              </a:lnSpc>
              <a:buFont typeface="Times New Roman"/>
              <a:buChar char="•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Pro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 S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 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port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5" dirty="0">
                <a:latin typeface="Arial"/>
                <a:cs typeface="Arial"/>
              </a:rPr>
              <a:t> a</a:t>
            </a:r>
            <a:r>
              <a:rPr sz="1200" dirty="0">
                <a:latin typeface="Arial"/>
                <a:cs typeface="Arial"/>
              </a:rPr>
              <a:t>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,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AJCO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 DRU HIP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  <a:p>
            <a:pPr marL="927100">
              <a:lnSpc>
                <a:spcPts val="1410"/>
              </a:lnSpc>
            </a:pPr>
            <a:r>
              <a:rPr sz="1200" dirty="0">
                <a:latin typeface="Arial"/>
                <a:cs typeface="Arial"/>
              </a:rPr>
              <a:t>perso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nel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469900" indent="-228600">
              <a:lnSpc>
                <a:spcPts val="1410"/>
              </a:lnSpc>
              <a:buFont typeface="Wingdings"/>
              <a:buChar char=""/>
              <a:tabLst>
                <a:tab pos="470534" algn="l"/>
              </a:tabLst>
            </a:pP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edical Gro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p HIP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Se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ers</a:t>
            </a:r>
            <a:endParaRPr sz="1200">
              <a:latin typeface="Arial"/>
              <a:cs typeface="Arial"/>
            </a:endParaRPr>
          </a:p>
          <a:p>
            <a:pPr marL="927100" lvl="1" indent="-228600">
              <a:lnSpc>
                <a:spcPts val="1380"/>
              </a:lnSpc>
              <a:buFont typeface="Times New Roman"/>
              <a:buChar char="•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mo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ors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loc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 HIP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 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2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ance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ities</a:t>
            </a:r>
            <a:endParaRPr sz="1200">
              <a:latin typeface="Arial"/>
              <a:cs typeface="Arial"/>
            </a:endParaRPr>
          </a:p>
          <a:p>
            <a:pPr marL="927100" lvl="1" indent="-228600">
              <a:lnSpc>
                <a:spcPts val="1410"/>
              </a:lnSpc>
              <a:buFont typeface="Times New Roman"/>
              <a:buChar char="•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S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nci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al ad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isor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DG/CC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 H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AA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Se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</a:t>
            </a:r>
            <a:r>
              <a:rPr sz="1200" spc="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ance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305550" y="2962275"/>
            <a:ext cx="695325" cy="361950"/>
          </a:xfrm>
          <a:custGeom>
            <a:avLst/>
            <a:gdLst/>
            <a:ahLst/>
            <a:cxnLst/>
            <a:rect l="l" t="t" r="r" b="b"/>
            <a:pathLst>
              <a:path w="695325" h="361950">
                <a:moveTo>
                  <a:pt x="695325" y="0"/>
                </a:moveTo>
                <a:lnTo>
                  <a:pt x="321309" y="0"/>
                </a:lnTo>
                <a:lnTo>
                  <a:pt x="0" y="361950"/>
                </a:lnTo>
                <a:lnTo>
                  <a:pt x="374015" y="361950"/>
                </a:lnTo>
                <a:lnTo>
                  <a:pt x="69532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305550" y="2962275"/>
            <a:ext cx="695325" cy="361950"/>
          </a:xfrm>
          <a:custGeom>
            <a:avLst/>
            <a:gdLst/>
            <a:ahLst/>
            <a:cxnLst/>
            <a:rect l="l" t="t" r="r" b="b"/>
            <a:pathLst>
              <a:path w="695325" h="361950">
                <a:moveTo>
                  <a:pt x="321309" y="0"/>
                </a:moveTo>
                <a:lnTo>
                  <a:pt x="0" y="361950"/>
                </a:lnTo>
                <a:lnTo>
                  <a:pt x="374015" y="361950"/>
                </a:lnTo>
                <a:lnTo>
                  <a:pt x="695325" y="0"/>
                </a:lnTo>
                <a:lnTo>
                  <a:pt x="321309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r>
              <a:rPr dirty="0"/>
              <a:t>9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7955">
              <a:lnSpc>
                <a:spcPct val="100000"/>
              </a:lnSpc>
            </a:pPr>
            <a:r>
              <a:rPr spc="-15" dirty="0"/>
              <a:t>Importa</a:t>
            </a:r>
            <a:r>
              <a:rPr spc="-10" dirty="0"/>
              <a:t>nt</a:t>
            </a:r>
            <a:r>
              <a:rPr spc="-5" dirty="0"/>
              <a:t> </a:t>
            </a:r>
            <a:r>
              <a:rPr spc="-20" dirty="0"/>
              <a:t>T</a:t>
            </a:r>
            <a:r>
              <a:rPr spc="-15" dirty="0"/>
              <a:t>e</a:t>
            </a:r>
            <a:r>
              <a:rPr spc="-20" dirty="0"/>
              <a:t>rms</a:t>
            </a:r>
            <a:r>
              <a:rPr spc="5" dirty="0"/>
              <a:t> </a:t>
            </a:r>
            <a:r>
              <a:rPr spc="-20" dirty="0"/>
              <a:t>and</a:t>
            </a:r>
            <a:r>
              <a:rPr spc="-5" dirty="0"/>
              <a:t> </a:t>
            </a:r>
            <a:r>
              <a:rPr spc="-20" dirty="0"/>
              <a:t>Acr</a:t>
            </a:r>
            <a:r>
              <a:rPr spc="-10" dirty="0"/>
              <a:t>o</a:t>
            </a:r>
            <a:r>
              <a:rPr spc="-20" dirty="0"/>
              <a:t>n</a:t>
            </a:r>
            <a:r>
              <a:rPr spc="-35" dirty="0"/>
              <a:t>y</a:t>
            </a:r>
            <a:r>
              <a:rPr spc="-20" dirty="0"/>
              <a:t>ms</a:t>
            </a:r>
          </a:p>
        </p:txBody>
      </p:sp>
      <p:sp>
        <p:nvSpPr>
          <p:cNvPr id="3" name="object 3"/>
          <p:cNvSpPr/>
          <p:nvPr/>
        </p:nvSpPr>
        <p:spPr>
          <a:xfrm>
            <a:off x="548640" y="98964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215850"/>
            <a:ext cx="594360" cy="1580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67335">
              <a:lnSpc>
                <a:spcPts val="1380"/>
              </a:lnSpc>
            </a:pPr>
            <a:r>
              <a:rPr sz="1200" dirty="0">
                <a:latin typeface="Arial"/>
                <a:cs typeface="Arial"/>
              </a:rPr>
              <a:t>BA BAA </a:t>
            </a:r>
            <a:r>
              <a:rPr sz="1200" spc="-5" dirty="0">
                <a:latin typeface="Arial"/>
                <a:cs typeface="Arial"/>
              </a:rPr>
              <a:t>CE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ts val="1380"/>
              </a:lnSpc>
            </a:pPr>
            <a:r>
              <a:rPr sz="1200" dirty="0">
                <a:latin typeface="Arial"/>
                <a:cs typeface="Arial"/>
              </a:rPr>
              <a:t>HI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ECH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HS</a:t>
            </a:r>
            <a:endParaRPr sz="1200">
              <a:latin typeface="Arial"/>
              <a:cs typeface="Arial"/>
            </a:endParaRPr>
          </a:p>
          <a:p>
            <a:pPr marL="12700" marR="133350">
              <a:lnSpc>
                <a:spcPts val="1380"/>
              </a:lnSpc>
            </a:pP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 OHCA PHI 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PO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442452" y="6246367"/>
            <a:ext cx="16891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001F5F"/>
                </a:solidFill>
                <a:latin typeface="Calibri"/>
                <a:cs typeface="Calibri"/>
              </a:rPr>
              <a:t>10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50594" y="1215850"/>
            <a:ext cx="4605655" cy="1580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sz="1200" dirty="0">
                <a:latin typeface="Arial"/>
                <a:cs typeface="Arial"/>
              </a:rPr>
              <a:t>Busin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Associa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  <a:p>
            <a:pPr marL="12700" marR="2475865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Arial"/>
                <a:cs typeface="Arial"/>
              </a:rPr>
              <a:t>Busin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Associa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 A</a:t>
            </a:r>
            <a:r>
              <a:rPr sz="1200" spc="-2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ree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 Co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Entity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ts val="1380"/>
              </a:lnSpc>
            </a:pPr>
            <a:r>
              <a:rPr sz="1200" dirty="0">
                <a:latin typeface="Arial"/>
                <a:cs typeface="Arial"/>
              </a:rPr>
              <a:t>He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lth </a:t>
            </a:r>
            <a:r>
              <a:rPr sz="1200" spc="-10" dirty="0">
                <a:latin typeface="Arial"/>
                <a:cs typeface="Arial"/>
              </a:rPr>
              <a:t>In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hnolo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Eco</a:t>
            </a:r>
            <a:r>
              <a:rPr sz="1200" spc="-10" dirty="0">
                <a:latin typeface="Arial"/>
                <a:cs typeface="Arial"/>
              </a:rPr>
              <a:t>no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ic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 Cl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nical 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Act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ita</a:t>
            </a:r>
            <a:r>
              <a:rPr sz="1200" spc="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Health S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m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315"/>
              </a:lnSpc>
            </a:pP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ita</a:t>
            </a:r>
            <a:r>
              <a:rPr sz="1200" spc="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rea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 Fac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endParaRPr sz="1200">
              <a:latin typeface="Arial"/>
              <a:cs typeface="Arial"/>
            </a:endParaRPr>
          </a:p>
          <a:p>
            <a:pPr marL="12700" marR="2101215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ani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ed Health Care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15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 Prot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 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</a:t>
            </a:r>
            <a:r>
              <a:rPr sz="1200" spc="-10" dirty="0">
                <a:latin typeface="Arial"/>
                <a:cs typeface="Arial"/>
              </a:rPr>
              <a:t>In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345"/>
              </a:lnSpc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tme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10" dirty="0">
                <a:latin typeface="Arial"/>
                <a:cs typeface="Arial"/>
              </a:rPr>
              <a:t> a</a:t>
            </a:r>
            <a:r>
              <a:rPr sz="1200" dirty="0">
                <a:latin typeface="Arial"/>
                <a:cs typeface="Arial"/>
              </a:rPr>
              <a:t>nd 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althcare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ons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3139519"/>
            <a:ext cx="8034655" cy="2225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Co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Entity</a:t>
            </a:r>
            <a:endParaRPr sz="1200">
              <a:latin typeface="Arial"/>
              <a:cs typeface="Arial"/>
            </a:endParaRPr>
          </a:p>
          <a:p>
            <a:pPr marL="469900" marR="308610" indent="-228600">
              <a:lnSpc>
                <a:spcPts val="1370"/>
              </a:lnSpc>
              <a:spcBef>
                <a:spcPts val="370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A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pla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care clear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use,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are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hat tr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its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ealth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are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in electronic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 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ection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tra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sa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1"/>
              </a:spcBef>
              <a:buFont typeface="Wingdings"/>
              <a:buChar char=""/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D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sclos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re</a:t>
            </a:r>
            <a:endParaRPr sz="1200">
              <a:latin typeface="Arial"/>
              <a:cs typeface="Arial"/>
            </a:endParaRPr>
          </a:p>
          <a:p>
            <a:pPr marL="469900" marR="5080" indent="-228600">
              <a:lnSpc>
                <a:spcPts val="1370"/>
              </a:lnSpc>
              <a:spcBef>
                <a:spcPts val="365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rel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ase,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tra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r,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ess t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ul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er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utside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entity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olding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1"/>
              </a:spcBef>
              <a:buFont typeface="Wingdings"/>
              <a:buChar char=""/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He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lth </a:t>
            </a:r>
            <a:r>
              <a:rPr sz="1200" spc="-10" dirty="0">
                <a:latin typeface="Arial"/>
                <a:cs typeface="Arial"/>
              </a:rPr>
              <a:t>In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  <a:p>
            <a:pPr marL="469900" marR="10795" indent="-228600">
              <a:lnSpc>
                <a:spcPct val="95400"/>
              </a:lnSpc>
              <a:spcBef>
                <a:spcPts val="330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Any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form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edi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 creat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spc="3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-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 h</a:t>
            </a:r>
            <a:r>
              <a:rPr sz="1200" dirty="0">
                <a:latin typeface="Arial"/>
                <a:cs typeface="Arial"/>
              </a:rPr>
              <a:t>ealth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are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…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relat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past,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pres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ure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sical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ondit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al;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hcare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 in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al;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ast,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presen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, 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ealth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are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3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 ind</a:t>
            </a:r>
            <a:r>
              <a:rPr sz="1200" spc="-15" dirty="0">
                <a:latin typeface="Arial"/>
                <a:cs typeface="Arial"/>
              </a:rPr>
              <a:t>iv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87955">
              <a:lnSpc>
                <a:spcPct val="100000"/>
              </a:lnSpc>
            </a:pPr>
            <a:r>
              <a:rPr spc="-15" dirty="0"/>
              <a:t>Importa</a:t>
            </a:r>
            <a:r>
              <a:rPr spc="-10" dirty="0"/>
              <a:t>nt</a:t>
            </a:r>
            <a:r>
              <a:rPr spc="-5" dirty="0"/>
              <a:t> </a:t>
            </a:r>
            <a:r>
              <a:rPr spc="-20" dirty="0"/>
              <a:t>T</a:t>
            </a:r>
            <a:r>
              <a:rPr spc="-15" dirty="0"/>
              <a:t>e</a:t>
            </a:r>
            <a:r>
              <a:rPr spc="-20" dirty="0"/>
              <a:t>rms</a:t>
            </a:r>
            <a:r>
              <a:rPr spc="5" dirty="0"/>
              <a:t> </a:t>
            </a:r>
            <a:r>
              <a:rPr spc="-20" dirty="0"/>
              <a:t>and</a:t>
            </a:r>
            <a:r>
              <a:rPr spc="-5" dirty="0"/>
              <a:t> </a:t>
            </a:r>
            <a:r>
              <a:rPr spc="-20" dirty="0"/>
              <a:t>Acr</a:t>
            </a:r>
            <a:r>
              <a:rPr spc="-10" dirty="0"/>
              <a:t>o</a:t>
            </a:r>
            <a:r>
              <a:rPr spc="-20" dirty="0"/>
              <a:t>n</a:t>
            </a:r>
            <a:r>
              <a:rPr spc="-35" dirty="0"/>
              <a:t>y</a:t>
            </a:r>
            <a:r>
              <a:rPr spc="-20" dirty="0"/>
              <a:t>ms</a:t>
            </a:r>
          </a:p>
        </p:txBody>
      </p:sp>
      <p:sp>
        <p:nvSpPr>
          <p:cNvPr id="3" name="object 3"/>
          <p:cNvSpPr/>
          <p:nvPr/>
        </p:nvSpPr>
        <p:spPr>
          <a:xfrm>
            <a:off x="548640" y="98964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157938"/>
            <a:ext cx="8058150" cy="4605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Ident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ble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Health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</a:t>
            </a:r>
            <a:endParaRPr sz="1200">
              <a:latin typeface="Arial"/>
              <a:cs typeface="Arial"/>
            </a:endParaRPr>
          </a:p>
          <a:p>
            <a:pPr marL="469900" marR="105410" indent="-228600">
              <a:lnSpc>
                <a:spcPct val="95400"/>
              </a:lnSpc>
              <a:spcBef>
                <a:spcPts val="330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hat is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 s</a:t>
            </a:r>
            <a:r>
              <a:rPr sz="1200" spc="-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bset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on, inc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uding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phic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ec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 in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al… 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at i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spc="5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es 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able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asis 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the</a:t>
            </a:r>
            <a:r>
              <a:rPr sz="1200" spc="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c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ed 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200" dirty="0">
                <a:latin typeface="Arial"/>
                <a:cs typeface="Arial"/>
              </a:rPr>
              <a:t>Prot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 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</a:t>
            </a:r>
            <a:r>
              <a:rPr sz="1200" spc="-10" dirty="0">
                <a:latin typeface="Arial"/>
                <a:cs typeface="Arial"/>
              </a:rPr>
              <a:t>In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(PHI)</a:t>
            </a:r>
            <a:endParaRPr sz="1200">
              <a:latin typeface="Arial"/>
              <a:cs typeface="Arial"/>
            </a:endParaRPr>
          </a:p>
          <a:p>
            <a:pPr marL="469900" marR="789305" indent="-228600">
              <a:lnSpc>
                <a:spcPts val="1370"/>
              </a:lnSpc>
              <a:spcBef>
                <a:spcPts val="365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Basically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bin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initi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abo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e: 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ident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ia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le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ma</a:t>
            </a:r>
            <a:r>
              <a:rPr sz="1200" dirty="0">
                <a:latin typeface="Arial"/>
                <a:cs typeface="Arial"/>
              </a:rPr>
              <a:t>tion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hat is tra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ain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lectr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nic or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orm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um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ini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um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Neces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ary</a:t>
            </a:r>
            <a:endParaRPr sz="12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265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inimum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ect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ecessary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cco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permi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use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osure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tme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nt,</a:t>
            </a:r>
            <a:r>
              <a:rPr sz="1200" spc="-10" dirty="0">
                <a:latin typeface="Arial"/>
                <a:cs typeface="Arial"/>
              </a:rPr>
              <a:t> a</a:t>
            </a:r>
            <a:r>
              <a:rPr sz="1200" dirty="0">
                <a:latin typeface="Arial"/>
                <a:cs typeface="Arial"/>
              </a:rPr>
              <a:t>nd 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althcare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ons</a:t>
            </a:r>
            <a:endParaRPr sz="1200">
              <a:latin typeface="Arial"/>
              <a:cs typeface="Arial"/>
            </a:endParaRPr>
          </a:p>
          <a:p>
            <a:pPr marL="469900" marR="487680" indent="-228600">
              <a:lnSpc>
                <a:spcPts val="1370"/>
              </a:lnSpc>
              <a:spcBef>
                <a:spcPts val="370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tme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t: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me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ns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on, coordi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atio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, or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c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, i</a:t>
            </a:r>
            <a:r>
              <a:rPr sz="1200" spc="4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cl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ding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sultati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ref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als bet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een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c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rs</a:t>
            </a:r>
            <a:endParaRPr sz="1200">
              <a:latin typeface="Arial"/>
              <a:cs typeface="Arial"/>
            </a:endParaRPr>
          </a:p>
          <a:p>
            <a:pPr marL="469900" marR="5080" indent="-228600">
              <a:lnSpc>
                <a:spcPct val="95400"/>
              </a:lnSpc>
              <a:spcBef>
                <a:spcPts val="295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Pa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: inclu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es,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but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ot l</a:t>
            </a:r>
            <a:r>
              <a:rPr sz="1200" spc="-2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ited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ffor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s to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bt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eimburs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nt;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de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ermine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ibil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t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; bi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; clai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ent;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w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heal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c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ining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het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 </a:t>
            </a:r>
            <a:r>
              <a:rPr sz="1200" spc="-2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 is</a:t>
            </a:r>
            <a:r>
              <a:rPr sz="1200" spc="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“m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dically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ecess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ry</a:t>
            </a:r>
            <a:r>
              <a:rPr sz="1200" spc="-10" dirty="0">
                <a:latin typeface="Arial"/>
                <a:cs typeface="Arial"/>
              </a:rPr>
              <a:t>”</a:t>
            </a:r>
            <a:r>
              <a:rPr sz="1200" dirty="0">
                <a:latin typeface="Arial"/>
                <a:cs typeface="Arial"/>
              </a:rPr>
              <a:t>; 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util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 re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w</a:t>
            </a:r>
            <a:endParaRPr sz="1200">
              <a:latin typeface="Arial"/>
              <a:cs typeface="Arial"/>
            </a:endParaRPr>
          </a:p>
          <a:p>
            <a:pPr marL="469900" marR="21590" indent="-228600">
              <a:lnSpc>
                <a:spcPct val="95600"/>
              </a:lnSpc>
              <a:spcBef>
                <a:spcPts val="325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He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lthcare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ns: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inclu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ual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ssess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 acti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ities; c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 ma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are coordin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tion;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iewing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pe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10" dirty="0">
                <a:latin typeface="Arial"/>
                <a:cs typeface="Arial"/>
              </a:rPr>
              <a:t>qu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tions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c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essi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nals;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w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itin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; ar</a:t>
            </a:r>
            <a:r>
              <a:rPr sz="1200" spc="4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an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 le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al ser</a:t>
            </a:r>
            <a:r>
              <a:rPr sz="1200" spc="-2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ices;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usin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la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nin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; cust</a:t>
            </a:r>
            <a:r>
              <a:rPr sz="1200" spc="-5" dirty="0">
                <a:latin typeface="Arial"/>
                <a:cs typeface="Arial"/>
              </a:rPr>
              <a:t>om</a:t>
            </a:r>
            <a:r>
              <a:rPr sz="1200" dirty="0">
                <a:latin typeface="Arial"/>
                <a:cs typeface="Arial"/>
              </a:rPr>
              <a:t>er ser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ices;</a:t>
            </a:r>
            <a:r>
              <a:rPr sz="1200" spc="8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resolution</a:t>
            </a:r>
            <a:r>
              <a:rPr sz="1200" spc="-5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rnal 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ances; c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ating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spc="2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ied infor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ation;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ndrais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ng</a:t>
            </a:r>
            <a:r>
              <a:rPr sz="1200" dirty="0">
                <a:latin typeface="Arial"/>
                <a:cs typeface="Arial"/>
              </a:rPr>
              <a:t>; 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 acti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ities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200" dirty="0">
                <a:latin typeface="Arial"/>
                <a:cs typeface="Arial"/>
              </a:rPr>
              <a:t>Use</a:t>
            </a:r>
            <a:endParaRPr sz="1200">
              <a:latin typeface="Arial"/>
              <a:cs typeface="Arial"/>
            </a:endParaRPr>
          </a:p>
          <a:p>
            <a:pPr marL="469900" marR="420370" indent="-228600">
              <a:lnSpc>
                <a:spcPts val="1370"/>
              </a:lnSpc>
              <a:spcBef>
                <a:spcPts val="365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, 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plo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cation,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til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ation, 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a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sis of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3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ident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ble 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ealth infor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ithin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that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ins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11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96840">
              <a:lnSpc>
                <a:spcPct val="100000"/>
              </a:lnSpc>
            </a:pPr>
            <a:r>
              <a:rPr spc="-20" dirty="0"/>
              <a:t>T</a:t>
            </a:r>
            <a:r>
              <a:rPr spc="-30" dirty="0"/>
              <a:t>h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15" dirty="0"/>
              <a:t>Pr</a:t>
            </a:r>
            <a:r>
              <a:rPr spc="-5" dirty="0"/>
              <a:t>i</a:t>
            </a:r>
            <a:r>
              <a:rPr spc="-10" dirty="0"/>
              <a:t>v</a:t>
            </a:r>
            <a:r>
              <a:rPr spc="-20" dirty="0"/>
              <a:t>a</a:t>
            </a:r>
            <a:r>
              <a:rPr spc="-5" dirty="0"/>
              <a:t>c</a:t>
            </a:r>
            <a:r>
              <a:rPr spc="-20" dirty="0"/>
              <a:t>y</a:t>
            </a:r>
            <a:r>
              <a:rPr spc="-25" dirty="0"/>
              <a:t> </a:t>
            </a:r>
            <a:r>
              <a:rPr spc="-20" dirty="0"/>
              <a:t>Rule</a:t>
            </a:r>
          </a:p>
        </p:txBody>
      </p:sp>
      <p:sp>
        <p:nvSpPr>
          <p:cNvPr id="3" name="object 3"/>
          <p:cNvSpPr/>
          <p:nvPr/>
        </p:nvSpPr>
        <p:spPr>
          <a:xfrm>
            <a:off x="548640" y="98964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987039" y="1410004"/>
            <a:ext cx="5614035" cy="4648200"/>
          </a:xfrm>
          <a:custGeom>
            <a:avLst/>
            <a:gdLst/>
            <a:ahLst/>
            <a:cxnLst/>
            <a:rect l="l" t="t" r="r" b="b"/>
            <a:pathLst>
              <a:path w="5614034" h="4648200">
                <a:moveTo>
                  <a:pt x="0" y="4648200"/>
                </a:moveTo>
                <a:lnTo>
                  <a:pt x="5614035" y="4648200"/>
                </a:lnTo>
                <a:lnTo>
                  <a:pt x="5614035" y="0"/>
                </a:lnTo>
                <a:lnTo>
                  <a:pt x="0" y="0"/>
                </a:lnTo>
                <a:lnTo>
                  <a:pt x="0" y="4648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987039" y="1410004"/>
            <a:ext cx="5614035" cy="4648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65480" y="1436877"/>
            <a:ext cx="2452370" cy="635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800" b="1" spc="-30" dirty="0">
                <a:latin typeface="Calibri"/>
                <a:cs typeface="Calibri"/>
              </a:rPr>
              <a:t>A </a:t>
            </a:r>
            <a:r>
              <a:rPr sz="4800" b="1" spc="-35" dirty="0">
                <a:latin typeface="Calibri"/>
                <a:cs typeface="Calibri"/>
              </a:rPr>
              <a:t>CLOSER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12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665480" y="2292223"/>
            <a:ext cx="2249805" cy="3203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000"/>
              </a:lnSpc>
            </a:pPr>
            <a:r>
              <a:rPr sz="4800" b="1" dirty="0">
                <a:latin typeface="Calibri"/>
                <a:cs typeface="Calibri"/>
              </a:rPr>
              <a:t>LOOK</a:t>
            </a:r>
            <a:r>
              <a:rPr sz="4800" b="1" spc="-10" dirty="0">
                <a:latin typeface="Calibri"/>
                <a:cs typeface="Calibri"/>
              </a:rPr>
              <a:t> </a:t>
            </a:r>
            <a:r>
              <a:rPr sz="4800" b="1" dirty="0">
                <a:latin typeface="Calibri"/>
                <a:cs typeface="Calibri"/>
              </a:rPr>
              <a:t>AT </a:t>
            </a:r>
            <a:r>
              <a:rPr sz="4800" b="1" spc="-35" dirty="0">
                <a:latin typeface="Calibri"/>
                <a:cs typeface="Calibri"/>
              </a:rPr>
              <a:t>THE</a:t>
            </a:r>
            <a:r>
              <a:rPr sz="4800" b="1" spc="-30" dirty="0">
                <a:latin typeface="Calibri"/>
                <a:cs typeface="Calibri"/>
              </a:rPr>
              <a:t> PRIVACY RULE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03930" y="4422981"/>
            <a:ext cx="5486400" cy="1580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ts val="1410"/>
              </a:lnSpc>
              <a:buFont typeface="Wingdings"/>
              <a:buChar char=""/>
              <a:tabLst>
                <a:tab pos="241300" algn="l"/>
              </a:tabLst>
            </a:pPr>
            <a:r>
              <a:rPr sz="1200" b="1" spc="-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he Pri</a:t>
            </a:r>
            <a:r>
              <a:rPr sz="1200" b="1" spc="-20" dirty="0">
                <a:latin typeface="Arial"/>
                <a:cs typeface="Arial"/>
              </a:rPr>
              <a:t>v</a:t>
            </a:r>
            <a:r>
              <a:rPr sz="1200" b="1" dirty="0">
                <a:latin typeface="Arial"/>
                <a:cs typeface="Arial"/>
              </a:rPr>
              <a:t>a</a:t>
            </a:r>
            <a:r>
              <a:rPr sz="1200" b="1" spc="15" dirty="0">
                <a:latin typeface="Arial"/>
                <a:cs typeface="Arial"/>
              </a:rPr>
              <a:t>c</a:t>
            </a:r>
            <a:r>
              <a:rPr sz="1200" b="1" dirty="0">
                <a:latin typeface="Arial"/>
                <a:cs typeface="Arial"/>
              </a:rPr>
              <a:t>y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spc="10" dirty="0">
                <a:latin typeface="Arial"/>
                <a:cs typeface="Arial"/>
              </a:rPr>
              <a:t>R</a:t>
            </a:r>
            <a:r>
              <a:rPr sz="1200" b="1" dirty="0">
                <a:latin typeface="Arial"/>
                <a:cs typeface="Arial"/>
              </a:rPr>
              <a:t>ule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appli</a:t>
            </a:r>
            <a:r>
              <a:rPr sz="1200" b="1" spc="5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s to </a:t>
            </a:r>
            <a:r>
              <a:rPr sz="1200" b="1" spc="-15" dirty="0">
                <a:latin typeface="Arial"/>
                <a:cs typeface="Arial"/>
              </a:rPr>
              <a:t>h</a:t>
            </a:r>
            <a:r>
              <a:rPr sz="1200" b="1" dirty="0">
                <a:latin typeface="Arial"/>
                <a:cs typeface="Arial"/>
              </a:rPr>
              <a:t>ealth inf</a:t>
            </a:r>
            <a:r>
              <a:rPr sz="1200" b="1" spc="-5" dirty="0">
                <a:latin typeface="Arial"/>
                <a:cs typeface="Arial"/>
              </a:rPr>
              <a:t>o</a:t>
            </a:r>
            <a:r>
              <a:rPr sz="1200" b="1" dirty="0">
                <a:latin typeface="Arial"/>
                <a:cs typeface="Arial"/>
              </a:rPr>
              <a:t>rm</a:t>
            </a:r>
            <a:r>
              <a:rPr sz="1200" b="1" spc="-5" dirty="0">
                <a:latin typeface="Arial"/>
                <a:cs typeface="Arial"/>
              </a:rPr>
              <a:t>a</a:t>
            </a:r>
            <a:r>
              <a:rPr sz="1200" b="1" dirty="0">
                <a:latin typeface="Arial"/>
                <a:cs typeface="Arial"/>
              </a:rPr>
              <a:t>tion in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i="1" u="heavy" dirty="0">
                <a:latin typeface="Arial"/>
                <a:cs typeface="Arial"/>
              </a:rPr>
              <a:t>any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f</a:t>
            </a:r>
            <a:r>
              <a:rPr sz="1200" b="1" spc="-5" dirty="0">
                <a:latin typeface="Arial"/>
                <a:cs typeface="Arial"/>
              </a:rPr>
              <a:t>o</a:t>
            </a:r>
            <a:r>
              <a:rPr sz="1200" b="1" dirty="0">
                <a:latin typeface="Arial"/>
                <a:cs typeface="Arial"/>
              </a:rPr>
              <a:t>rm</a:t>
            </a:r>
            <a:endParaRPr sz="1200">
              <a:latin typeface="Arial"/>
              <a:cs typeface="Arial"/>
            </a:endParaRPr>
          </a:p>
          <a:p>
            <a:pPr marL="241300" marR="73660" indent="-228600">
              <a:lnSpc>
                <a:spcPct val="95900"/>
              </a:lnSpc>
              <a:spcBef>
                <a:spcPts val="30"/>
              </a:spcBef>
              <a:buFont typeface="Wingdings"/>
              <a:buChar char=""/>
              <a:tabLst>
                <a:tab pos="241300" algn="l"/>
              </a:tabLst>
            </a:pPr>
            <a:r>
              <a:rPr sz="1200" b="1" dirty="0">
                <a:latin typeface="Arial"/>
                <a:cs typeface="Arial"/>
              </a:rPr>
              <a:t>Es</a:t>
            </a:r>
            <a:r>
              <a:rPr sz="1200" b="1" spc="-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abli</a:t>
            </a:r>
            <a:r>
              <a:rPr sz="1200" b="1" spc="5" dirty="0">
                <a:latin typeface="Arial"/>
                <a:cs typeface="Arial"/>
              </a:rPr>
              <a:t>s</a:t>
            </a:r>
            <a:r>
              <a:rPr sz="1200" b="1" spc="-15" dirty="0">
                <a:latin typeface="Arial"/>
                <a:cs typeface="Arial"/>
              </a:rPr>
              <a:t>h</a:t>
            </a:r>
            <a:r>
              <a:rPr sz="1200" b="1" dirty="0">
                <a:latin typeface="Arial"/>
                <a:cs typeface="Arial"/>
              </a:rPr>
              <a:t>es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a b</a:t>
            </a:r>
            <a:r>
              <a:rPr sz="1200" b="1" spc="-10" dirty="0">
                <a:latin typeface="Arial"/>
                <a:cs typeface="Arial"/>
              </a:rPr>
              <a:t>a</a:t>
            </a:r>
            <a:r>
              <a:rPr sz="1200" b="1" dirty="0">
                <a:latin typeface="Arial"/>
                <a:cs typeface="Arial"/>
              </a:rPr>
              <a:t>seli</a:t>
            </a:r>
            <a:r>
              <a:rPr sz="1200" b="1" spc="-15" dirty="0">
                <a:latin typeface="Arial"/>
                <a:cs typeface="Arial"/>
              </a:rPr>
              <a:t>n</a:t>
            </a:r>
            <a:r>
              <a:rPr sz="1200" b="1" dirty="0">
                <a:latin typeface="Arial"/>
                <a:cs typeface="Arial"/>
              </a:rPr>
              <a:t>e national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standard </a:t>
            </a:r>
            <a:r>
              <a:rPr sz="1200" b="1" spc="-15" dirty="0">
                <a:latin typeface="Arial"/>
                <a:cs typeface="Arial"/>
              </a:rPr>
              <a:t>f</a:t>
            </a:r>
            <a:r>
              <a:rPr sz="1200" b="1" dirty="0">
                <a:latin typeface="Arial"/>
                <a:cs typeface="Arial"/>
              </a:rPr>
              <a:t>or the pro</a:t>
            </a:r>
            <a:r>
              <a:rPr sz="1200" b="1" spc="-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ection of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health information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spc="25" dirty="0">
                <a:latin typeface="Arial"/>
                <a:cs typeface="Arial"/>
              </a:rPr>
              <a:t>w</a:t>
            </a:r>
            <a:r>
              <a:rPr sz="1200" b="1" spc="-15" dirty="0">
                <a:latin typeface="Arial"/>
                <a:cs typeface="Arial"/>
              </a:rPr>
              <a:t>h</a:t>
            </a:r>
            <a:r>
              <a:rPr sz="1200" b="1" dirty="0">
                <a:latin typeface="Arial"/>
                <a:cs typeface="Arial"/>
              </a:rPr>
              <a:t>ile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c</a:t>
            </a:r>
            <a:r>
              <a:rPr sz="1200" b="1" spc="-15" dirty="0">
                <a:latin typeface="Arial"/>
                <a:cs typeface="Arial"/>
              </a:rPr>
              <a:t>o</a:t>
            </a:r>
            <a:r>
              <a:rPr sz="1200" b="1" dirty="0">
                <a:latin typeface="Arial"/>
                <a:cs typeface="Arial"/>
              </a:rPr>
              <a:t>n</a:t>
            </a:r>
            <a:r>
              <a:rPr sz="1200" b="1" spc="-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inuing to all</a:t>
            </a:r>
            <a:r>
              <a:rPr sz="1200" b="1" spc="-15" dirty="0">
                <a:latin typeface="Arial"/>
                <a:cs typeface="Arial"/>
              </a:rPr>
              <a:t>o</a:t>
            </a:r>
            <a:r>
              <a:rPr sz="1200" b="1" dirty="0">
                <a:latin typeface="Arial"/>
                <a:cs typeface="Arial"/>
              </a:rPr>
              <a:t>w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the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fl</a:t>
            </a:r>
            <a:r>
              <a:rPr sz="1200" b="1" spc="-15" dirty="0">
                <a:latin typeface="Arial"/>
                <a:cs typeface="Arial"/>
              </a:rPr>
              <a:t>o</a:t>
            </a:r>
            <a:r>
              <a:rPr sz="1200" b="1" dirty="0">
                <a:latin typeface="Arial"/>
                <a:cs typeface="Arial"/>
              </a:rPr>
              <a:t>w</a:t>
            </a:r>
            <a:r>
              <a:rPr sz="1200" b="1" spc="2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of inf</a:t>
            </a:r>
            <a:r>
              <a:rPr sz="1200" b="1" spc="-5" dirty="0">
                <a:latin typeface="Arial"/>
                <a:cs typeface="Arial"/>
              </a:rPr>
              <a:t>o</a:t>
            </a:r>
            <a:r>
              <a:rPr sz="1200" b="1" dirty="0">
                <a:latin typeface="Arial"/>
                <a:cs typeface="Arial"/>
              </a:rPr>
              <a:t>rm</a:t>
            </a:r>
            <a:r>
              <a:rPr sz="1200" b="1" spc="5" dirty="0">
                <a:latin typeface="Arial"/>
                <a:cs typeface="Arial"/>
              </a:rPr>
              <a:t>a</a:t>
            </a:r>
            <a:r>
              <a:rPr sz="1200" b="1" dirty="0">
                <a:latin typeface="Arial"/>
                <a:cs typeface="Arial"/>
              </a:rPr>
              <a:t>tion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a</a:t>
            </a:r>
            <a:r>
              <a:rPr sz="1200" b="1" dirty="0">
                <a:latin typeface="Arial"/>
                <a:cs typeface="Arial"/>
              </a:rPr>
              <a:t>s nee</a:t>
            </a:r>
            <a:r>
              <a:rPr sz="1200" b="1" spc="-15" dirty="0">
                <a:latin typeface="Arial"/>
                <a:cs typeface="Arial"/>
              </a:rPr>
              <a:t>d</a:t>
            </a:r>
            <a:r>
              <a:rPr sz="1200" b="1" dirty="0">
                <a:latin typeface="Arial"/>
                <a:cs typeface="Arial"/>
              </a:rPr>
              <a:t>ed to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pr</a:t>
            </a:r>
            <a:r>
              <a:rPr sz="1200" b="1" spc="10" dirty="0">
                <a:latin typeface="Arial"/>
                <a:cs typeface="Arial"/>
              </a:rPr>
              <a:t>o</a:t>
            </a:r>
            <a:r>
              <a:rPr sz="1200" b="1" spc="-20" dirty="0">
                <a:latin typeface="Arial"/>
                <a:cs typeface="Arial"/>
              </a:rPr>
              <a:t>v</a:t>
            </a:r>
            <a:r>
              <a:rPr sz="1200" b="1" dirty="0">
                <a:latin typeface="Arial"/>
                <a:cs typeface="Arial"/>
              </a:rPr>
              <a:t>ide health ca</a:t>
            </a:r>
            <a:r>
              <a:rPr sz="1200" b="1" spc="-15" dirty="0">
                <a:latin typeface="Arial"/>
                <a:cs typeface="Arial"/>
              </a:rPr>
              <a:t>r</a:t>
            </a:r>
            <a:r>
              <a:rPr sz="1200" b="1" dirty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  <a:p>
            <a:pPr marL="241300" marR="758825" indent="-228600">
              <a:lnSpc>
                <a:spcPts val="1380"/>
              </a:lnSpc>
              <a:spcBef>
                <a:spcPts val="35"/>
              </a:spcBef>
              <a:buFont typeface="Wingdings"/>
              <a:buChar char=""/>
              <a:tabLst>
                <a:tab pos="241300" algn="l"/>
              </a:tabLst>
            </a:pPr>
            <a:r>
              <a:rPr sz="1200" b="1" dirty="0">
                <a:latin typeface="Arial"/>
                <a:cs typeface="Arial"/>
              </a:rPr>
              <a:t>Gi</a:t>
            </a:r>
            <a:r>
              <a:rPr sz="1200" b="1" spc="-20" dirty="0">
                <a:latin typeface="Arial"/>
                <a:cs typeface="Arial"/>
              </a:rPr>
              <a:t>v</a:t>
            </a:r>
            <a:r>
              <a:rPr sz="1200" b="1" dirty="0">
                <a:latin typeface="Arial"/>
                <a:cs typeface="Arial"/>
              </a:rPr>
              <a:t>es ind</a:t>
            </a:r>
            <a:r>
              <a:rPr sz="1200" b="1" spc="10" dirty="0">
                <a:latin typeface="Arial"/>
                <a:cs typeface="Arial"/>
              </a:rPr>
              <a:t>i</a:t>
            </a:r>
            <a:r>
              <a:rPr sz="1200" b="1" spc="-20" dirty="0">
                <a:latin typeface="Arial"/>
                <a:cs typeface="Arial"/>
              </a:rPr>
              <a:t>v</a:t>
            </a:r>
            <a:r>
              <a:rPr sz="1200" b="1" dirty="0">
                <a:latin typeface="Arial"/>
                <a:cs typeface="Arial"/>
              </a:rPr>
              <a:t>iduals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m</a:t>
            </a:r>
            <a:r>
              <a:rPr sz="1200" b="1" spc="-15" dirty="0">
                <a:latin typeface="Arial"/>
                <a:cs typeface="Arial"/>
              </a:rPr>
              <a:t>o</a:t>
            </a:r>
            <a:r>
              <a:rPr sz="1200" b="1" dirty="0">
                <a:latin typeface="Arial"/>
                <a:cs typeface="Arial"/>
              </a:rPr>
              <a:t>re </a:t>
            </a:r>
            <a:r>
              <a:rPr sz="1200" b="1" spc="5" dirty="0">
                <a:latin typeface="Arial"/>
                <a:cs typeface="Arial"/>
              </a:rPr>
              <a:t>c</a:t>
            </a:r>
            <a:r>
              <a:rPr sz="1200" b="1" dirty="0">
                <a:latin typeface="Arial"/>
                <a:cs typeface="Arial"/>
              </a:rPr>
              <a:t>on</a:t>
            </a:r>
            <a:r>
              <a:rPr sz="1200" b="1" spc="-10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rol o</a:t>
            </a:r>
            <a:r>
              <a:rPr sz="1200" b="1" spc="-25" dirty="0">
                <a:latin typeface="Arial"/>
                <a:cs typeface="Arial"/>
              </a:rPr>
              <a:t>v</a:t>
            </a:r>
            <a:r>
              <a:rPr sz="1200" b="1" dirty="0">
                <a:latin typeface="Arial"/>
                <a:cs typeface="Arial"/>
              </a:rPr>
              <a:t>er the r</a:t>
            </a:r>
            <a:r>
              <a:rPr sz="1200" b="1" spc="-10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l</a:t>
            </a:r>
            <a:r>
              <a:rPr sz="1200" b="1" spc="5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a</a:t>
            </a:r>
            <a:r>
              <a:rPr sz="1200" b="1" spc="-10" dirty="0">
                <a:latin typeface="Arial"/>
                <a:cs typeface="Arial"/>
              </a:rPr>
              <a:t>s</a:t>
            </a:r>
            <a:r>
              <a:rPr sz="1200" b="1" dirty="0">
                <a:latin typeface="Arial"/>
                <a:cs typeface="Arial"/>
              </a:rPr>
              <a:t>e of t</a:t>
            </a:r>
            <a:r>
              <a:rPr sz="1200" b="1" spc="-5" dirty="0">
                <a:latin typeface="Arial"/>
                <a:cs typeface="Arial"/>
              </a:rPr>
              <a:t>h</a:t>
            </a:r>
            <a:r>
              <a:rPr sz="1200" b="1" dirty="0">
                <a:latin typeface="Arial"/>
                <a:cs typeface="Arial"/>
              </a:rPr>
              <a:t>eir </a:t>
            </a:r>
            <a:r>
              <a:rPr sz="1200" b="1" spc="-15" dirty="0">
                <a:latin typeface="Arial"/>
                <a:cs typeface="Arial"/>
              </a:rPr>
              <a:t>h</a:t>
            </a:r>
            <a:r>
              <a:rPr sz="1200" b="1" dirty="0">
                <a:latin typeface="Arial"/>
                <a:cs typeface="Arial"/>
              </a:rPr>
              <a:t>ealth information</a:t>
            </a:r>
            <a:endParaRPr sz="1200">
              <a:latin typeface="Arial"/>
              <a:cs typeface="Arial"/>
            </a:endParaRPr>
          </a:p>
          <a:p>
            <a:pPr marL="241300" indent="-228600">
              <a:lnSpc>
                <a:spcPts val="1315"/>
              </a:lnSpc>
              <a:buFont typeface="Wingdings"/>
              <a:buChar char=""/>
              <a:tabLst>
                <a:tab pos="241300" algn="l"/>
              </a:tabLst>
            </a:pPr>
            <a:r>
              <a:rPr sz="1200" b="1" dirty="0">
                <a:latin typeface="Arial"/>
                <a:cs typeface="Arial"/>
              </a:rPr>
              <a:t>Sets boundar</a:t>
            </a:r>
            <a:r>
              <a:rPr sz="1200" b="1" spc="-10" dirty="0">
                <a:latin typeface="Arial"/>
                <a:cs typeface="Arial"/>
              </a:rPr>
              <a:t>i</a:t>
            </a:r>
            <a:r>
              <a:rPr sz="1200" b="1" dirty="0">
                <a:latin typeface="Arial"/>
                <a:cs typeface="Arial"/>
              </a:rPr>
              <a:t>es </a:t>
            </a:r>
            <a:r>
              <a:rPr sz="1200" b="1" spc="5" dirty="0">
                <a:latin typeface="Arial"/>
                <a:cs typeface="Arial"/>
              </a:rPr>
              <a:t>o</a:t>
            </a:r>
            <a:r>
              <a:rPr sz="1200" b="1" dirty="0">
                <a:latin typeface="Arial"/>
                <a:cs typeface="Arial"/>
              </a:rPr>
              <a:t>n </a:t>
            </a:r>
            <a:r>
              <a:rPr sz="1200" b="1" spc="-1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he use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and di</a:t>
            </a:r>
            <a:r>
              <a:rPr sz="1200" b="1" spc="-10" dirty="0">
                <a:latin typeface="Arial"/>
                <a:cs typeface="Arial"/>
              </a:rPr>
              <a:t>s</a:t>
            </a:r>
            <a:r>
              <a:rPr sz="1200" b="1" dirty="0">
                <a:latin typeface="Arial"/>
                <a:cs typeface="Arial"/>
              </a:rPr>
              <a:t>closu</a:t>
            </a:r>
            <a:r>
              <a:rPr sz="1200" b="1" spc="-15" dirty="0">
                <a:latin typeface="Arial"/>
                <a:cs typeface="Arial"/>
              </a:rPr>
              <a:t>r</a:t>
            </a:r>
            <a:r>
              <a:rPr sz="1200" b="1" dirty="0">
                <a:latin typeface="Arial"/>
                <a:cs typeface="Arial"/>
              </a:rPr>
              <a:t>e of health </a:t>
            </a:r>
            <a:r>
              <a:rPr sz="1200" b="1" spc="-15" dirty="0">
                <a:latin typeface="Arial"/>
                <a:cs typeface="Arial"/>
              </a:rPr>
              <a:t>r</a:t>
            </a:r>
            <a:r>
              <a:rPr sz="1200" b="1" dirty="0">
                <a:latin typeface="Arial"/>
                <a:cs typeface="Arial"/>
              </a:rPr>
              <a:t>ecords</a:t>
            </a:r>
            <a:endParaRPr sz="1200">
              <a:latin typeface="Arial"/>
              <a:cs typeface="Arial"/>
            </a:endParaRPr>
          </a:p>
          <a:p>
            <a:pPr marL="241300" marR="5080" indent="-228600">
              <a:lnSpc>
                <a:spcPts val="1380"/>
              </a:lnSpc>
              <a:spcBef>
                <a:spcPts val="65"/>
              </a:spcBef>
              <a:buFont typeface="Wingdings"/>
              <a:buChar char=""/>
              <a:tabLst>
                <a:tab pos="241300" algn="l"/>
              </a:tabLst>
            </a:pPr>
            <a:r>
              <a:rPr sz="1200" b="1" dirty="0">
                <a:latin typeface="Arial"/>
                <a:cs typeface="Arial"/>
              </a:rPr>
              <a:t>Establis</a:t>
            </a:r>
            <a:r>
              <a:rPr sz="1200" b="1" spc="-15" dirty="0">
                <a:latin typeface="Arial"/>
                <a:cs typeface="Arial"/>
              </a:rPr>
              <a:t>h</a:t>
            </a:r>
            <a:r>
              <a:rPr sz="1200" b="1" dirty="0">
                <a:latin typeface="Arial"/>
                <a:cs typeface="Arial"/>
              </a:rPr>
              <a:t>es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safegua</a:t>
            </a:r>
            <a:r>
              <a:rPr sz="1200" b="1" spc="-15" dirty="0">
                <a:latin typeface="Arial"/>
                <a:cs typeface="Arial"/>
              </a:rPr>
              <a:t>r</a:t>
            </a:r>
            <a:r>
              <a:rPr sz="1200" b="1" dirty="0">
                <a:latin typeface="Arial"/>
                <a:cs typeface="Arial"/>
              </a:rPr>
              <a:t>ds t</a:t>
            </a:r>
            <a:r>
              <a:rPr sz="1200" b="1" spc="-5" dirty="0">
                <a:latin typeface="Arial"/>
                <a:cs typeface="Arial"/>
              </a:rPr>
              <a:t>h</a:t>
            </a:r>
            <a:r>
              <a:rPr sz="1200" b="1" dirty="0">
                <a:latin typeface="Arial"/>
                <a:cs typeface="Arial"/>
              </a:rPr>
              <a:t>at must be </a:t>
            </a:r>
            <a:r>
              <a:rPr sz="1200" b="1" spc="-15" dirty="0">
                <a:latin typeface="Arial"/>
                <a:cs typeface="Arial"/>
              </a:rPr>
              <a:t>m</a:t>
            </a:r>
            <a:r>
              <a:rPr sz="1200" b="1" dirty="0">
                <a:latin typeface="Arial"/>
                <a:cs typeface="Arial"/>
              </a:rPr>
              <a:t>et </a:t>
            </a:r>
            <a:r>
              <a:rPr sz="1200" b="1" spc="-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o pro</a:t>
            </a:r>
            <a:r>
              <a:rPr sz="1200" b="1" spc="-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ect </a:t>
            </a:r>
            <a:r>
              <a:rPr sz="1200" b="1" spc="-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he pri</a:t>
            </a:r>
            <a:r>
              <a:rPr sz="1200" b="1" spc="-20" dirty="0">
                <a:latin typeface="Arial"/>
                <a:cs typeface="Arial"/>
              </a:rPr>
              <a:t>v</a:t>
            </a:r>
            <a:r>
              <a:rPr sz="1200" b="1" dirty="0">
                <a:latin typeface="Arial"/>
                <a:cs typeface="Arial"/>
              </a:rPr>
              <a:t>a</a:t>
            </a:r>
            <a:r>
              <a:rPr sz="1200" b="1" spc="15" dirty="0">
                <a:latin typeface="Arial"/>
                <a:cs typeface="Arial"/>
              </a:rPr>
              <a:t>c</a:t>
            </a:r>
            <a:r>
              <a:rPr sz="1200" b="1" dirty="0">
                <a:latin typeface="Arial"/>
                <a:cs typeface="Arial"/>
              </a:rPr>
              <a:t>y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of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health information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84140" marR="8890" algn="r">
              <a:lnSpc>
                <a:spcPts val="3329"/>
              </a:lnSpc>
            </a:pPr>
            <a:r>
              <a:rPr spc="-20" dirty="0"/>
              <a:t>T</a:t>
            </a:r>
            <a:r>
              <a:rPr spc="-30" dirty="0"/>
              <a:t>h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15" dirty="0"/>
              <a:t>Pr</a:t>
            </a:r>
            <a:r>
              <a:rPr spc="-5" dirty="0"/>
              <a:t>i</a:t>
            </a:r>
            <a:r>
              <a:rPr dirty="0"/>
              <a:t>v</a:t>
            </a:r>
            <a:r>
              <a:rPr spc="-20" dirty="0"/>
              <a:t>a</a:t>
            </a:r>
            <a:r>
              <a:rPr spc="-5" dirty="0"/>
              <a:t>c</a:t>
            </a:r>
            <a:r>
              <a:rPr spc="-20" dirty="0"/>
              <a:t>y</a:t>
            </a:r>
            <a:r>
              <a:rPr spc="-25" dirty="0"/>
              <a:t> </a:t>
            </a:r>
            <a:r>
              <a:rPr spc="-20" dirty="0"/>
              <a:t>Rule</a:t>
            </a:r>
          </a:p>
          <a:p>
            <a:pPr marL="5184140" marR="5080" algn="r">
              <a:lnSpc>
                <a:spcPts val="1650"/>
              </a:lnSpc>
            </a:pPr>
            <a:r>
              <a:rPr sz="1400" dirty="0"/>
              <a:t>(P</a:t>
            </a:r>
            <a:r>
              <a:rPr sz="1400" spc="-10" dirty="0"/>
              <a:t>H</a:t>
            </a:r>
            <a:r>
              <a:rPr sz="1400" spc="5" dirty="0"/>
              <a:t>I</a:t>
            </a:r>
            <a:r>
              <a:rPr sz="1400" dirty="0"/>
              <a:t>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391110"/>
            <a:ext cx="4925695" cy="499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>
                <a:latin typeface="Arial"/>
                <a:cs typeface="Arial"/>
              </a:rPr>
              <a:t>M</a:t>
            </a:r>
            <a:r>
              <a:rPr sz="1200" b="1" spc="-10" dirty="0">
                <a:latin typeface="Arial"/>
                <a:cs typeface="Arial"/>
              </a:rPr>
              <a:t>Y</a:t>
            </a:r>
            <a:r>
              <a:rPr sz="1200" b="1" dirty="0">
                <a:latin typeface="Arial"/>
                <a:cs typeface="Arial"/>
              </a:rPr>
              <a:t>TH #1</a:t>
            </a:r>
            <a:r>
              <a:rPr sz="1200" dirty="0">
                <a:latin typeface="Arial"/>
                <a:cs typeface="Arial"/>
              </a:rPr>
              <a:t>: 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ere’s 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ia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nosis, it isn’t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7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k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her look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hat 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onsti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 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</a:t>
            </a:r>
            <a:r>
              <a:rPr sz="1200" spc="-10" dirty="0">
                <a:latin typeface="Arial"/>
                <a:cs typeface="Arial"/>
              </a:rPr>
              <a:t>In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15" dirty="0">
                <a:latin typeface="Arial"/>
                <a:cs typeface="Arial"/>
              </a:rPr>
              <a:t>(</a:t>
            </a:r>
            <a:r>
              <a:rPr sz="1200" dirty="0">
                <a:latin typeface="Arial"/>
                <a:cs typeface="Arial"/>
              </a:rPr>
              <a:t>PHI)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35935" y="3131508"/>
            <a:ext cx="18859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15" dirty="0">
                <a:latin typeface="Arial"/>
                <a:cs typeface="Arial"/>
              </a:rPr>
              <a:t>+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61101" y="3131508"/>
            <a:ext cx="188595" cy="304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200" spc="-15" dirty="0">
                <a:latin typeface="Arial"/>
                <a:cs typeface="Arial"/>
              </a:rPr>
              <a:t>=</a:t>
            </a:r>
            <a:endParaRPr sz="2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07340" y="4284297"/>
            <a:ext cx="8191500" cy="1579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ct val="95700"/>
              </a:lnSpc>
            </a:pPr>
            <a:r>
              <a:rPr sz="1200" dirty="0">
                <a:latin typeface="Wingdings"/>
                <a:cs typeface="Wingdings"/>
              </a:rPr>
              <a:t>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ere is lo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spc="-5" dirty="0">
                <a:latin typeface="Arial"/>
                <a:cs typeface="Arial"/>
              </a:rPr>
              <a:t>g-</a:t>
            </a:r>
            <a:r>
              <a:rPr sz="1200" dirty="0">
                <a:latin typeface="Arial"/>
                <a:cs typeface="Arial"/>
              </a:rPr>
              <a:t>st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nding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us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het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 ite</a:t>
            </a:r>
            <a:r>
              <a:rPr sz="1200" spc="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uch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 DNIF </a:t>
            </a:r>
            <a:r>
              <a:rPr sz="1200" spc="-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orms, 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uarters </a:t>
            </a:r>
            <a:r>
              <a:rPr sz="1200" spc="-1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ations,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Duty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imit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4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, Ph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sical Pro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,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PIMR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Reports </a:t>
            </a:r>
            <a:r>
              <a:rPr sz="1200" spc="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ise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5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initi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PHI;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 due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 lar</a:t>
            </a:r>
            <a:r>
              <a:rPr sz="1200" spc="-1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art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ation itself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ins 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ttl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,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eci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dical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on.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40" dirty="0">
                <a:latin typeface="Arial"/>
                <a:cs typeface="Arial"/>
              </a:rPr>
              <a:t>W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th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at sa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d,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pes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do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ts are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cre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ithin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Co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Entity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(or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at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ecti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)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lthcare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r, relate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nditi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 </a:t>
            </a:r>
            <a:r>
              <a:rPr sz="1200" spc="-5" dirty="0">
                <a:latin typeface="Arial"/>
                <a:cs typeface="Arial"/>
              </a:rPr>
              <a:t>(</a:t>
            </a:r>
            <a:r>
              <a:rPr sz="1200" dirty="0">
                <a:latin typeface="Arial"/>
                <a:cs typeface="Arial"/>
              </a:rPr>
              <a:t>i.e.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bi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 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erform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dut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es</a:t>
            </a:r>
            <a:r>
              <a:rPr sz="1200" spc="-5" dirty="0">
                <a:latin typeface="Arial"/>
                <a:cs typeface="Arial"/>
              </a:rPr>
              <a:t>)</a:t>
            </a:r>
            <a:r>
              <a:rPr sz="1200" dirty="0">
                <a:latin typeface="Arial"/>
                <a:cs typeface="Arial"/>
              </a:rPr>
              <a:t>, 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 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eneral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ithin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esi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na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-1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eco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d 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t (</a:t>
            </a:r>
            <a:r>
              <a:rPr sz="1200" spc="-1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 or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le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tr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nic</a:t>
            </a:r>
            <a:r>
              <a:rPr sz="1200" spc="40" dirty="0">
                <a:latin typeface="Arial"/>
                <a:cs typeface="Arial"/>
              </a:rPr>
              <a:t>)</a:t>
            </a:r>
            <a:r>
              <a:rPr sz="1200" dirty="0">
                <a:latin typeface="Arial"/>
                <a:cs typeface="Arial"/>
              </a:rPr>
              <a:t>;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re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 t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pes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oc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eet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init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ealth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rma</a:t>
            </a:r>
            <a:r>
              <a:rPr sz="1200" spc="25" dirty="0">
                <a:latin typeface="Arial"/>
                <a:cs typeface="Arial"/>
              </a:rPr>
              <a:t>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on. 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dding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identi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ble 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ata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uch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indi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5" dirty="0">
                <a:latin typeface="Arial"/>
                <a:cs typeface="Arial"/>
              </a:rPr>
              <a:t>’</a:t>
            </a:r>
            <a:r>
              <a:rPr sz="1200" dirty="0">
                <a:latin typeface="Arial"/>
                <a:cs typeface="Arial"/>
              </a:rPr>
              <a:t>s na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/</a:t>
            </a:r>
            <a:r>
              <a:rPr sz="1200" dirty="0">
                <a:latin typeface="Arial"/>
                <a:cs typeface="Arial"/>
              </a:rPr>
              <a:t>or S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AN,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83845" algn="l"/>
              </a:tabLst>
            </a:pPr>
            <a:r>
              <a:rPr sz="1200" dirty="0">
                <a:latin typeface="Wingdings"/>
                <a:cs typeface="Wingdings"/>
              </a:rPr>
              <a:t></a:t>
            </a:r>
            <a:r>
              <a:rPr sz="1200" dirty="0">
                <a:latin typeface="Times New Roman"/>
                <a:cs typeface="Times New Roman"/>
              </a:rPr>
              <a:t>	</a:t>
            </a:r>
            <a:r>
              <a:rPr sz="1200" dirty="0">
                <a:latin typeface="Arial"/>
                <a:cs typeface="Arial"/>
              </a:rPr>
              <a:t>By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initio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, </a:t>
            </a:r>
            <a:r>
              <a:rPr sz="1200" spc="-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 all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relat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oc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cre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ithin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tity is “health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on”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77259" y="2096770"/>
            <a:ext cx="2028189" cy="204787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32740" marR="179070" indent="-144780">
              <a:lnSpc>
                <a:spcPct val="101800"/>
              </a:lnSpc>
            </a:pPr>
            <a:r>
              <a:rPr sz="1100" b="1" dirty="0">
                <a:latin typeface="Calibri"/>
                <a:cs typeface="Calibri"/>
              </a:rPr>
              <a:t>IN</a:t>
            </a:r>
            <a:r>
              <a:rPr sz="1100" b="1" spc="-15" dirty="0">
                <a:latin typeface="Calibri"/>
                <a:cs typeface="Calibri"/>
              </a:rPr>
              <a:t>D</a:t>
            </a:r>
            <a:r>
              <a:rPr sz="1100" b="1" dirty="0">
                <a:latin typeface="Calibri"/>
                <a:cs typeface="Calibri"/>
              </a:rPr>
              <a:t>I</a:t>
            </a:r>
            <a:r>
              <a:rPr sz="1100" b="1" spc="-5" dirty="0">
                <a:latin typeface="Calibri"/>
                <a:cs typeface="Calibri"/>
              </a:rPr>
              <a:t>V</a:t>
            </a:r>
            <a:r>
              <a:rPr sz="1100" b="1" spc="-10" dirty="0">
                <a:latin typeface="Calibri"/>
                <a:cs typeface="Calibri"/>
              </a:rPr>
              <a:t>I</a:t>
            </a:r>
            <a:r>
              <a:rPr sz="1100" b="1" spc="-5" dirty="0">
                <a:latin typeface="Calibri"/>
                <a:cs typeface="Calibri"/>
              </a:rPr>
              <a:t>DUA</a:t>
            </a:r>
            <a:r>
              <a:rPr sz="1100" b="1" spc="-10" dirty="0">
                <a:latin typeface="Calibri"/>
                <a:cs typeface="Calibri"/>
              </a:rPr>
              <a:t>L</a:t>
            </a:r>
            <a:r>
              <a:rPr sz="1100" b="1" dirty="0">
                <a:latin typeface="Calibri"/>
                <a:cs typeface="Calibri"/>
              </a:rPr>
              <a:t>LY</a:t>
            </a:r>
            <a:r>
              <a:rPr sz="1100" b="1" spc="-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I</a:t>
            </a:r>
            <a:r>
              <a:rPr sz="1100" b="1" spc="-5" dirty="0">
                <a:latin typeface="Calibri"/>
                <a:cs typeface="Calibri"/>
              </a:rPr>
              <a:t>D</a:t>
            </a:r>
            <a:r>
              <a:rPr sz="1100" b="1" spc="-10" dirty="0">
                <a:latin typeface="Calibri"/>
                <a:cs typeface="Calibri"/>
              </a:rPr>
              <a:t>EN</a:t>
            </a:r>
            <a:r>
              <a:rPr sz="1100" b="1" dirty="0">
                <a:latin typeface="Calibri"/>
                <a:cs typeface="Calibri"/>
              </a:rPr>
              <a:t>TI</a:t>
            </a:r>
            <a:r>
              <a:rPr sz="1100" b="1" spc="-15" dirty="0">
                <a:latin typeface="Calibri"/>
                <a:cs typeface="Calibri"/>
              </a:rPr>
              <a:t>F</a:t>
            </a:r>
            <a:r>
              <a:rPr sz="1100" b="1" dirty="0">
                <a:latin typeface="Calibri"/>
                <a:cs typeface="Calibri"/>
              </a:rPr>
              <a:t>I</a:t>
            </a:r>
            <a:r>
              <a:rPr sz="1100" b="1" spc="-10" dirty="0">
                <a:latin typeface="Calibri"/>
                <a:cs typeface="Calibri"/>
              </a:rPr>
              <a:t>AB</a:t>
            </a:r>
            <a:r>
              <a:rPr sz="1100" b="1" dirty="0">
                <a:latin typeface="Calibri"/>
                <a:cs typeface="Calibri"/>
              </a:rPr>
              <a:t>LE HEA</a:t>
            </a:r>
            <a:r>
              <a:rPr sz="1100" b="1" spc="-10" dirty="0">
                <a:latin typeface="Calibri"/>
                <a:cs typeface="Calibri"/>
              </a:rPr>
              <a:t>L</a:t>
            </a:r>
            <a:r>
              <a:rPr sz="1100" b="1" dirty="0">
                <a:latin typeface="Calibri"/>
                <a:cs typeface="Calibri"/>
              </a:rPr>
              <a:t>TH</a:t>
            </a:r>
            <a:r>
              <a:rPr sz="1100" b="1" spc="-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INF</a:t>
            </a:r>
            <a:r>
              <a:rPr sz="1100" b="1" spc="-20" dirty="0">
                <a:latin typeface="Calibri"/>
                <a:cs typeface="Calibri"/>
              </a:rPr>
              <a:t>O</a:t>
            </a:r>
            <a:r>
              <a:rPr sz="1100" b="1" dirty="0">
                <a:latin typeface="Calibri"/>
                <a:cs typeface="Calibri"/>
              </a:rPr>
              <a:t>RM</a:t>
            </a:r>
            <a:r>
              <a:rPr sz="1100" b="1" spc="-15" dirty="0">
                <a:latin typeface="Calibri"/>
                <a:cs typeface="Calibri"/>
              </a:rPr>
              <a:t>A</a:t>
            </a:r>
            <a:r>
              <a:rPr sz="1100" b="1" dirty="0">
                <a:latin typeface="Calibri"/>
                <a:cs typeface="Calibri"/>
              </a:rPr>
              <a:t>TI</a:t>
            </a:r>
            <a:r>
              <a:rPr sz="1100" b="1" spc="-15" dirty="0">
                <a:latin typeface="Calibri"/>
                <a:cs typeface="Calibri"/>
              </a:rPr>
              <a:t>O</a:t>
            </a:r>
            <a:r>
              <a:rPr sz="1100" b="1" dirty="0">
                <a:latin typeface="Calibri"/>
                <a:cs typeface="Calibri"/>
              </a:rPr>
              <a:t>N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"/>
              </a:spcBef>
            </a:pPr>
            <a:endParaRPr sz="1050">
              <a:latin typeface="Times New Roman"/>
              <a:cs typeface="Times New Roman"/>
            </a:endParaRPr>
          </a:p>
          <a:p>
            <a:pPr marL="92075" marR="148590">
              <a:lnSpc>
                <a:spcPct val="95900"/>
              </a:lnSpc>
            </a:pPr>
            <a:r>
              <a:rPr sz="1000" spc="-5" dirty="0">
                <a:latin typeface="Arial"/>
                <a:cs typeface="Arial"/>
              </a:rPr>
              <a:t>In</a:t>
            </a:r>
            <a:r>
              <a:rPr sz="1000" dirty="0">
                <a:latin typeface="Arial"/>
                <a:cs typeface="Arial"/>
              </a:rPr>
              <a:t>f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15" dirty="0">
                <a:latin typeface="Arial"/>
                <a:cs typeface="Arial"/>
              </a:rPr>
              <a:t>r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at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on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h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u</a:t>
            </a:r>
            <a:r>
              <a:rPr sz="1000" spc="-15" dirty="0">
                <a:latin typeface="Arial"/>
                <a:cs typeface="Arial"/>
              </a:rPr>
              <a:t>b</a:t>
            </a:r>
            <a:r>
              <a:rPr sz="1000" spc="-5" dirty="0">
                <a:latin typeface="Arial"/>
                <a:cs typeface="Arial"/>
              </a:rPr>
              <a:t>set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 h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th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</a:t>
            </a:r>
            <a:r>
              <a:rPr sz="100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or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at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, inc</a:t>
            </a:r>
            <a:r>
              <a:rPr sz="1000" spc="-10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u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g</a:t>
            </a:r>
            <a:r>
              <a:rPr sz="1000" spc="-5" dirty="0">
                <a:latin typeface="Arial"/>
                <a:cs typeface="Arial"/>
              </a:rPr>
              <a:t> d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15" dirty="0">
                <a:latin typeface="Arial"/>
                <a:cs typeface="Arial"/>
              </a:rPr>
              <a:t>g</a:t>
            </a:r>
            <a:r>
              <a:rPr sz="1000" spc="-5" dirty="0">
                <a:latin typeface="Arial"/>
                <a:cs typeface="Arial"/>
              </a:rPr>
              <a:t>ra</a:t>
            </a:r>
            <a:r>
              <a:rPr sz="1000" spc="-15" dirty="0">
                <a:latin typeface="Arial"/>
                <a:cs typeface="Arial"/>
              </a:rPr>
              <a:t>p</a:t>
            </a:r>
            <a:r>
              <a:rPr sz="1000" spc="-10" dirty="0">
                <a:latin typeface="Arial"/>
                <a:cs typeface="Arial"/>
              </a:rPr>
              <a:t>h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c</a:t>
            </a:r>
            <a:r>
              <a:rPr sz="1000" dirty="0">
                <a:latin typeface="Arial"/>
                <a:cs typeface="Arial"/>
              </a:rPr>
              <a:t> i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or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at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on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lec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ed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</a:t>
            </a:r>
            <a:r>
              <a:rPr sz="1000" spc="-10" dirty="0">
                <a:latin typeface="Arial"/>
                <a:cs typeface="Arial"/>
              </a:rPr>
              <a:t>rom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15" dirty="0">
                <a:latin typeface="Arial"/>
                <a:cs typeface="Arial"/>
              </a:rPr>
              <a:t>d</a:t>
            </a:r>
            <a:r>
              <a:rPr sz="1000" dirty="0">
                <a:latin typeface="Arial"/>
                <a:cs typeface="Arial"/>
              </a:rPr>
              <a:t>iv</a:t>
            </a:r>
            <a:r>
              <a:rPr sz="1000" spc="-10" dirty="0">
                <a:latin typeface="Arial"/>
                <a:cs typeface="Arial"/>
              </a:rPr>
              <a:t>id</a:t>
            </a:r>
            <a:r>
              <a:rPr sz="1000" spc="-5" dirty="0">
                <a:latin typeface="Arial"/>
                <a:cs typeface="Arial"/>
              </a:rPr>
              <a:t>u</a:t>
            </a:r>
            <a:r>
              <a:rPr sz="1000" spc="-10" dirty="0">
                <a:latin typeface="Arial"/>
                <a:cs typeface="Arial"/>
              </a:rPr>
              <a:t>al…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h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d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0" dirty="0">
                <a:latin typeface="Arial"/>
                <a:cs typeface="Arial"/>
              </a:rPr>
              <a:t>f</a:t>
            </a:r>
            <a:r>
              <a:rPr sz="1000" spc="-10" dirty="0">
                <a:latin typeface="Arial"/>
                <a:cs typeface="Arial"/>
              </a:rPr>
              <a:t>ies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-15" dirty="0">
                <a:latin typeface="Arial"/>
                <a:cs typeface="Arial"/>
              </a:rPr>
              <a:t>h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ndi</a:t>
            </a:r>
            <a:r>
              <a:rPr sz="1000" spc="-15" dirty="0">
                <a:latin typeface="Arial"/>
                <a:cs typeface="Arial"/>
              </a:rPr>
              <a:t>v</a:t>
            </a:r>
            <a:r>
              <a:rPr sz="1000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-15" dirty="0">
                <a:latin typeface="Arial"/>
                <a:cs typeface="Arial"/>
              </a:rPr>
              <a:t>u</a:t>
            </a:r>
            <a:r>
              <a:rPr sz="1000" spc="-5" dirty="0">
                <a:latin typeface="Arial"/>
                <a:cs typeface="Arial"/>
              </a:rPr>
              <a:t>al or </a:t>
            </a:r>
            <a:r>
              <a:rPr sz="1000" spc="-10" dirty="0">
                <a:latin typeface="Arial"/>
                <a:cs typeface="Arial"/>
              </a:rPr>
              <a:t>g</a:t>
            </a:r>
            <a:r>
              <a:rPr sz="1000" dirty="0">
                <a:latin typeface="Arial"/>
                <a:cs typeface="Arial"/>
              </a:rPr>
              <a:t>i</a:t>
            </a:r>
            <a:r>
              <a:rPr sz="1000" spc="-15" dirty="0">
                <a:latin typeface="Arial"/>
                <a:cs typeface="Arial"/>
              </a:rPr>
              <a:t>v</a:t>
            </a:r>
            <a:r>
              <a:rPr sz="1000" spc="-10" dirty="0">
                <a:latin typeface="Arial"/>
                <a:cs typeface="Arial"/>
              </a:rPr>
              <a:t>es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b</a:t>
            </a:r>
            <a:r>
              <a:rPr sz="1000" spc="-10" dirty="0">
                <a:latin typeface="Arial"/>
                <a:cs typeface="Arial"/>
              </a:rPr>
              <a:t>le</a:t>
            </a:r>
            <a:r>
              <a:rPr sz="1000" spc="-5" dirty="0">
                <a:latin typeface="Arial"/>
                <a:cs typeface="Arial"/>
              </a:rPr>
              <a:t> b</a:t>
            </a:r>
            <a:r>
              <a:rPr sz="1000" spc="-10" dirty="0">
                <a:latin typeface="Arial"/>
                <a:cs typeface="Arial"/>
              </a:rPr>
              <a:t>asi</a:t>
            </a:r>
            <a:r>
              <a:rPr sz="1000" spc="-5" dirty="0">
                <a:latin typeface="Arial"/>
                <a:cs typeface="Arial"/>
              </a:rPr>
              <a:t>s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 b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-15" dirty="0">
                <a:latin typeface="Arial"/>
                <a:cs typeface="Arial"/>
              </a:rPr>
              <a:t>v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</a:t>
            </a:r>
            <a:r>
              <a:rPr sz="100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or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at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on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can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be</a:t>
            </a:r>
            <a:r>
              <a:rPr sz="1000" spc="-5" dirty="0">
                <a:latin typeface="Arial"/>
                <a:cs typeface="Arial"/>
              </a:rPr>
              <a:t> used to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d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1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y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in</a:t>
            </a:r>
            <a:r>
              <a:rPr sz="1000" spc="-15" dirty="0">
                <a:latin typeface="Arial"/>
                <a:cs typeface="Arial"/>
              </a:rPr>
              <a:t>d</a:t>
            </a:r>
            <a:r>
              <a:rPr sz="1000" dirty="0">
                <a:latin typeface="Arial"/>
                <a:cs typeface="Arial"/>
              </a:rPr>
              <a:t>ivi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-5" dirty="0">
                <a:latin typeface="Arial"/>
                <a:cs typeface="Arial"/>
              </a:rPr>
              <a:t>ual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7080" y="2096770"/>
            <a:ext cx="2099945" cy="204787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68300">
              <a:lnSpc>
                <a:spcPct val="100000"/>
              </a:lnSpc>
            </a:pPr>
            <a:r>
              <a:rPr sz="1100" b="1" dirty="0">
                <a:latin typeface="Calibri"/>
                <a:cs typeface="Calibri"/>
              </a:rPr>
              <a:t>HEA</a:t>
            </a:r>
            <a:r>
              <a:rPr sz="1100" b="1" spc="-15" dirty="0">
                <a:latin typeface="Calibri"/>
                <a:cs typeface="Calibri"/>
              </a:rPr>
              <a:t>L</a:t>
            </a:r>
            <a:r>
              <a:rPr sz="1100" b="1" dirty="0">
                <a:latin typeface="Calibri"/>
                <a:cs typeface="Calibri"/>
              </a:rPr>
              <a:t>TH</a:t>
            </a:r>
            <a:r>
              <a:rPr sz="1100" b="1" spc="-10" dirty="0">
                <a:latin typeface="Calibri"/>
                <a:cs typeface="Calibri"/>
              </a:rPr>
              <a:t> </a:t>
            </a:r>
            <a:r>
              <a:rPr sz="1100" b="1" dirty="0">
                <a:latin typeface="Calibri"/>
                <a:cs typeface="Calibri"/>
              </a:rPr>
              <a:t>INF</a:t>
            </a:r>
            <a:r>
              <a:rPr sz="1100" b="1" spc="-20" dirty="0">
                <a:latin typeface="Calibri"/>
                <a:cs typeface="Calibri"/>
              </a:rPr>
              <a:t>O</a:t>
            </a:r>
            <a:r>
              <a:rPr sz="1100" b="1" dirty="0">
                <a:latin typeface="Calibri"/>
                <a:cs typeface="Calibri"/>
              </a:rPr>
              <a:t>RM</a:t>
            </a:r>
            <a:r>
              <a:rPr sz="1100" b="1" spc="-15" dirty="0">
                <a:latin typeface="Calibri"/>
                <a:cs typeface="Calibri"/>
              </a:rPr>
              <a:t>A</a:t>
            </a:r>
            <a:r>
              <a:rPr sz="1100" b="1" dirty="0">
                <a:latin typeface="Calibri"/>
                <a:cs typeface="Calibri"/>
              </a:rPr>
              <a:t>TI</a:t>
            </a:r>
            <a:r>
              <a:rPr sz="1100" b="1" spc="-15" dirty="0">
                <a:latin typeface="Calibri"/>
                <a:cs typeface="Calibri"/>
              </a:rPr>
              <a:t>O</a:t>
            </a:r>
            <a:r>
              <a:rPr sz="1100" b="1" dirty="0">
                <a:latin typeface="Calibri"/>
                <a:cs typeface="Calibri"/>
              </a:rPr>
              <a:t>N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50">
              <a:latin typeface="Times New Roman"/>
              <a:cs typeface="Times New Roman"/>
            </a:endParaRPr>
          </a:p>
          <a:p>
            <a:pPr marL="92075" marR="121285">
              <a:lnSpc>
                <a:spcPct val="95800"/>
              </a:lnSpc>
            </a:pP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y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dirty="0">
                <a:latin typeface="Arial"/>
                <a:cs typeface="Arial"/>
              </a:rPr>
              <a:t>f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15" dirty="0">
                <a:latin typeface="Arial"/>
                <a:cs typeface="Arial"/>
              </a:rPr>
              <a:t>r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at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y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</a:t>
            </a:r>
            <a:r>
              <a:rPr sz="1000" spc="-10" dirty="0">
                <a:latin typeface="Arial"/>
                <a:cs typeface="Arial"/>
              </a:rPr>
              <a:t>orm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 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edi</a:t>
            </a:r>
            <a:r>
              <a:rPr sz="1000" spc="-25" dirty="0">
                <a:latin typeface="Arial"/>
                <a:cs typeface="Arial"/>
              </a:rPr>
              <a:t>u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, t</a:t>
            </a:r>
            <a:r>
              <a:rPr sz="1000" spc="-15" dirty="0">
                <a:latin typeface="Arial"/>
                <a:cs typeface="Arial"/>
              </a:rPr>
              <a:t>h</a:t>
            </a:r>
            <a:r>
              <a:rPr sz="1000" spc="-5" dirty="0">
                <a:latin typeface="Arial"/>
                <a:cs typeface="Arial"/>
              </a:rPr>
              <a:t>at 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cre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 rece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v</a:t>
            </a:r>
            <a:r>
              <a:rPr sz="1000" spc="-10" dirty="0">
                <a:latin typeface="Arial"/>
                <a:cs typeface="Arial"/>
              </a:rPr>
              <a:t>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by</a:t>
            </a:r>
            <a:r>
              <a:rPr sz="1000" spc="-10" dirty="0">
                <a:latin typeface="Arial"/>
                <a:cs typeface="Arial"/>
              </a:rPr>
              <a:t> a</a:t>
            </a:r>
            <a:r>
              <a:rPr sz="1000" spc="-5" dirty="0">
                <a:latin typeface="Arial"/>
                <a:cs typeface="Arial"/>
              </a:rPr>
              <a:t> h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thcare pro</a:t>
            </a:r>
            <a:r>
              <a:rPr sz="1000" dirty="0">
                <a:latin typeface="Arial"/>
                <a:cs typeface="Arial"/>
              </a:rPr>
              <a:t>v</a:t>
            </a:r>
            <a:r>
              <a:rPr sz="1000" spc="-10" dirty="0">
                <a:latin typeface="Arial"/>
                <a:cs typeface="Arial"/>
              </a:rPr>
              <a:t>id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r…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-5" dirty="0">
                <a:latin typeface="Arial"/>
                <a:cs typeface="Arial"/>
              </a:rPr>
              <a:t> re</a:t>
            </a:r>
            <a:r>
              <a:rPr sz="1000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at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</a:t>
            </a:r>
            <a:r>
              <a:rPr sz="1000" spc="-5" dirty="0">
                <a:latin typeface="Arial"/>
                <a:cs typeface="Arial"/>
              </a:rPr>
              <a:t>h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p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5" dirty="0">
                <a:latin typeface="Arial"/>
                <a:cs typeface="Arial"/>
              </a:rPr>
              <a:t>t, </a:t>
            </a:r>
            <a:r>
              <a:rPr sz="1000" spc="-15" dirty="0">
                <a:latin typeface="Arial"/>
                <a:cs typeface="Arial"/>
              </a:rPr>
              <a:t>p</a:t>
            </a:r>
            <a:r>
              <a:rPr sz="1000" spc="-5" dirty="0">
                <a:latin typeface="Arial"/>
                <a:cs typeface="Arial"/>
              </a:rPr>
              <a:t>resent, or </a:t>
            </a:r>
            <a:r>
              <a:rPr sz="1000" spc="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ut</a:t>
            </a:r>
            <a:r>
              <a:rPr sz="1000" spc="-15" dirty="0">
                <a:latin typeface="Arial"/>
                <a:cs typeface="Arial"/>
              </a:rPr>
              <a:t>u</a:t>
            </a:r>
            <a:r>
              <a:rPr sz="1000" spc="-5" dirty="0">
                <a:latin typeface="Arial"/>
                <a:cs typeface="Arial"/>
              </a:rPr>
              <a:t>re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</a:t>
            </a:r>
            <a:r>
              <a:rPr sz="1000" spc="0" dirty="0">
                <a:latin typeface="Arial"/>
                <a:cs typeface="Arial"/>
              </a:rPr>
              <a:t>h</a:t>
            </a:r>
            <a:r>
              <a:rPr sz="1000" spc="-15" dirty="0">
                <a:latin typeface="Arial"/>
                <a:cs typeface="Arial"/>
              </a:rPr>
              <a:t>y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5" dirty="0">
                <a:latin typeface="Arial"/>
                <a:cs typeface="Arial"/>
              </a:rPr>
              <a:t>al or 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tal</a:t>
            </a:r>
            <a:r>
              <a:rPr sz="1000" spc="-10" dirty="0">
                <a:latin typeface="Arial"/>
                <a:cs typeface="Arial"/>
              </a:rPr>
              <a:t> h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h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co</a:t>
            </a:r>
            <a:r>
              <a:rPr sz="1000" spc="-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f an </a:t>
            </a:r>
            <a:r>
              <a:rPr sz="1000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d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v</a:t>
            </a:r>
            <a:r>
              <a:rPr sz="1000" spc="-10" dirty="0">
                <a:latin typeface="Arial"/>
                <a:cs typeface="Arial"/>
              </a:rPr>
              <a:t>id</a:t>
            </a:r>
            <a:r>
              <a:rPr sz="1000" spc="-5" dirty="0">
                <a:latin typeface="Arial"/>
                <a:cs typeface="Arial"/>
              </a:rPr>
              <a:t>u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;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-15" dirty="0">
                <a:latin typeface="Arial"/>
                <a:cs typeface="Arial"/>
              </a:rPr>
              <a:t>h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</a:t>
            </a:r>
            <a:r>
              <a:rPr sz="1000" dirty="0">
                <a:latin typeface="Arial"/>
                <a:cs typeface="Arial"/>
              </a:rPr>
              <a:t>o</a:t>
            </a:r>
            <a:r>
              <a:rPr sz="1000" spc="-15" dirty="0">
                <a:latin typeface="Arial"/>
                <a:cs typeface="Arial"/>
              </a:rPr>
              <a:t>v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si</a:t>
            </a:r>
            <a:r>
              <a:rPr sz="1000" spc="-10" dirty="0">
                <a:latin typeface="Arial"/>
                <a:cs typeface="Arial"/>
              </a:rPr>
              <a:t>on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 h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thcare 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 a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 ind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v</a:t>
            </a:r>
            <a:r>
              <a:rPr sz="1000" spc="-10" dirty="0">
                <a:latin typeface="Arial"/>
                <a:cs typeface="Arial"/>
              </a:rPr>
              <a:t>id</a:t>
            </a:r>
            <a:r>
              <a:rPr sz="1000" spc="-5" dirty="0">
                <a:latin typeface="Arial"/>
                <a:cs typeface="Arial"/>
              </a:rPr>
              <a:t>u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;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or the p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5" dirty="0">
                <a:latin typeface="Arial"/>
                <a:cs typeface="Arial"/>
              </a:rPr>
              <a:t>t, </a:t>
            </a:r>
            <a:r>
              <a:rPr sz="1000" spc="-15" dirty="0">
                <a:latin typeface="Arial"/>
                <a:cs typeface="Arial"/>
              </a:rPr>
              <a:t>p</a:t>
            </a:r>
            <a:r>
              <a:rPr sz="1000" spc="-5" dirty="0">
                <a:latin typeface="Arial"/>
                <a:cs typeface="Arial"/>
              </a:rPr>
              <a:t>resent, or </a:t>
            </a:r>
            <a:r>
              <a:rPr sz="1000" spc="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ut</a:t>
            </a:r>
            <a:r>
              <a:rPr sz="1000" spc="-15" dirty="0">
                <a:latin typeface="Arial"/>
                <a:cs typeface="Arial"/>
              </a:rPr>
              <a:t>u</a:t>
            </a:r>
            <a:r>
              <a:rPr sz="1000" spc="-5" dirty="0">
                <a:latin typeface="Arial"/>
                <a:cs typeface="Arial"/>
              </a:rPr>
              <a:t>re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</a:t>
            </a:r>
            <a:r>
              <a:rPr sz="1000" spc="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y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t </a:t>
            </a:r>
            <a:r>
              <a:rPr sz="1000" spc="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or the pr</a:t>
            </a:r>
            <a:r>
              <a:rPr sz="1000" dirty="0">
                <a:latin typeface="Arial"/>
                <a:cs typeface="Arial"/>
              </a:rPr>
              <a:t>o</a:t>
            </a:r>
            <a:r>
              <a:rPr sz="1000" spc="-15" dirty="0">
                <a:latin typeface="Arial"/>
                <a:cs typeface="Arial"/>
              </a:rPr>
              <a:t>v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si</a:t>
            </a:r>
            <a:r>
              <a:rPr sz="1000" spc="-10" dirty="0">
                <a:latin typeface="Arial"/>
                <a:cs typeface="Arial"/>
              </a:rPr>
              <a:t>on</a:t>
            </a:r>
            <a:r>
              <a:rPr sz="1000" spc="-5" dirty="0">
                <a:latin typeface="Arial"/>
                <a:cs typeface="Arial"/>
              </a:rPr>
              <a:t> of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h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5" dirty="0">
                <a:latin typeface="Arial"/>
                <a:cs typeface="Arial"/>
              </a:rPr>
              <a:t>hcare to an </a:t>
            </a:r>
            <a:r>
              <a:rPr sz="1000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d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v</a:t>
            </a:r>
            <a:r>
              <a:rPr sz="1000" spc="-10" dirty="0">
                <a:latin typeface="Arial"/>
                <a:cs typeface="Arial"/>
              </a:rPr>
              <a:t>id</a:t>
            </a:r>
            <a:r>
              <a:rPr sz="1000" spc="-5" dirty="0">
                <a:latin typeface="Arial"/>
                <a:cs typeface="Arial"/>
              </a:rPr>
              <a:t>ual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6305296" y="1817623"/>
            <a:ext cx="1848485" cy="2335530"/>
          </a:xfrm>
          <a:custGeom>
            <a:avLst/>
            <a:gdLst/>
            <a:ahLst/>
            <a:cxnLst/>
            <a:rect l="l" t="t" r="r" b="b"/>
            <a:pathLst>
              <a:path w="1848484" h="2335529">
                <a:moveTo>
                  <a:pt x="1848103" y="1034034"/>
                </a:moveTo>
                <a:lnTo>
                  <a:pt x="0" y="1034034"/>
                </a:lnTo>
                <a:lnTo>
                  <a:pt x="0" y="1773809"/>
                </a:lnTo>
                <a:lnTo>
                  <a:pt x="5968" y="1834895"/>
                </a:lnTo>
                <a:lnTo>
                  <a:pt x="19938" y="1902333"/>
                </a:lnTo>
                <a:lnTo>
                  <a:pt x="55879" y="1966721"/>
                </a:lnTo>
                <a:lnTo>
                  <a:pt x="83946" y="2011807"/>
                </a:lnTo>
                <a:lnTo>
                  <a:pt x="119887" y="2055240"/>
                </a:lnTo>
                <a:lnTo>
                  <a:pt x="152018" y="2090546"/>
                </a:lnTo>
                <a:lnTo>
                  <a:pt x="187959" y="2124329"/>
                </a:lnTo>
                <a:lnTo>
                  <a:pt x="229997" y="2167763"/>
                </a:lnTo>
                <a:lnTo>
                  <a:pt x="271906" y="2196719"/>
                </a:lnTo>
                <a:lnTo>
                  <a:pt x="336042" y="2236851"/>
                </a:lnTo>
                <a:lnTo>
                  <a:pt x="425957" y="2272284"/>
                </a:lnTo>
                <a:lnTo>
                  <a:pt x="516000" y="2298065"/>
                </a:lnTo>
                <a:lnTo>
                  <a:pt x="607949" y="2320544"/>
                </a:lnTo>
                <a:lnTo>
                  <a:pt x="711961" y="2333371"/>
                </a:lnTo>
                <a:lnTo>
                  <a:pt x="1165986" y="2335022"/>
                </a:lnTo>
                <a:lnTo>
                  <a:pt x="1264030" y="2320544"/>
                </a:lnTo>
                <a:lnTo>
                  <a:pt x="1328038" y="2307590"/>
                </a:lnTo>
                <a:lnTo>
                  <a:pt x="1411985" y="2281936"/>
                </a:lnTo>
                <a:lnTo>
                  <a:pt x="1475994" y="2249678"/>
                </a:lnTo>
                <a:lnTo>
                  <a:pt x="1544065" y="2217547"/>
                </a:lnTo>
                <a:lnTo>
                  <a:pt x="1608074" y="2180590"/>
                </a:lnTo>
                <a:lnTo>
                  <a:pt x="1657984" y="2133981"/>
                </a:lnTo>
                <a:lnTo>
                  <a:pt x="1704085" y="2082545"/>
                </a:lnTo>
                <a:lnTo>
                  <a:pt x="1740027" y="2031111"/>
                </a:lnTo>
                <a:lnTo>
                  <a:pt x="1767967" y="1979549"/>
                </a:lnTo>
                <a:lnTo>
                  <a:pt x="1800098" y="1928114"/>
                </a:lnTo>
                <a:lnTo>
                  <a:pt x="1831975" y="1851025"/>
                </a:lnTo>
                <a:lnTo>
                  <a:pt x="1848103" y="1754504"/>
                </a:lnTo>
                <a:lnTo>
                  <a:pt x="1848103" y="1034034"/>
                </a:lnTo>
                <a:close/>
              </a:path>
              <a:path w="1848484" h="2335529">
                <a:moveTo>
                  <a:pt x="906018" y="0"/>
                </a:moveTo>
                <a:lnTo>
                  <a:pt x="807974" y="4825"/>
                </a:lnTo>
                <a:lnTo>
                  <a:pt x="716026" y="20954"/>
                </a:lnTo>
                <a:lnTo>
                  <a:pt x="638048" y="38608"/>
                </a:lnTo>
                <a:lnTo>
                  <a:pt x="558037" y="67563"/>
                </a:lnTo>
                <a:lnTo>
                  <a:pt x="499999" y="93345"/>
                </a:lnTo>
                <a:lnTo>
                  <a:pt x="433958" y="131952"/>
                </a:lnTo>
                <a:lnTo>
                  <a:pt x="377951" y="168910"/>
                </a:lnTo>
                <a:lnTo>
                  <a:pt x="331977" y="213867"/>
                </a:lnTo>
                <a:lnTo>
                  <a:pt x="295909" y="262127"/>
                </a:lnTo>
                <a:lnTo>
                  <a:pt x="248030" y="324865"/>
                </a:lnTo>
                <a:lnTo>
                  <a:pt x="199898" y="410083"/>
                </a:lnTo>
                <a:lnTo>
                  <a:pt x="168020" y="506602"/>
                </a:lnTo>
                <a:lnTo>
                  <a:pt x="168020" y="1034034"/>
                </a:lnTo>
                <a:lnTo>
                  <a:pt x="1649983" y="1034034"/>
                </a:lnTo>
                <a:lnTo>
                  <a:pt x="1649977" y="1032383"/>
                </a:lnTo>
                <a:lnTo>
                  <a:pt x="516000" y="1032383"/>
                </a:lnTo>
                <a:lnTo>
                  <a:pt x="516000" y="561213"/>
                </a:lnTo>
                <a:lnTo>
                  <a:pt x="524001" y="527430"/>
                </a:lnTo>
                <a:lnTo>
                  <a:pt x="533907" y="498601"/>
                </a:lnTo>
                <a:lnTo>
                  <a:pt x="552069" y="469518"/>
                </a:lnTo>
                <a:lnTo>
                  <a:pt x="566038" y="439038"/>
                </a:lnTo>
                <a:lnTo>
                  <a:pt x="583946" y="416560"/>
                </a:lnTo>
                <a:lnTo>
                  <a:pt x="620013" y="377951"/>
                </a:lnTo>
                <a:lnTo>
                  <a:pt x="665987" y="352171"/>
                </a:lnTo>
                <a:lnTo>
                  <a:pt x="713994" y="323341"/>
                </a:lnTo>
                <a:lnTo>
                  <a:pt x="768096" y="304038"/>
                </a:lnTo>
                <a:lnTo>
                  <a:pt x="821944" y="289560"/>
                </a:lnTo>
                <a:lnTo>
                  <a:pt x="893952" y="281431"/>
                </a:lnTo>
                <a:lnTo>
                  <a:pt x="1513230" y="281431"/>
                </a:lnTo>
                <a:lnTo>
                  <a:pt x="1494027" y="252475"/>
                </a:lnTo>
                <a:lnTo>
                  <a:pt x="1424051" y="184912"/>
                </a:lnTo>
                <a:lnTo>
                  <a:pt x="1376045" y="146430"/>
                </a:lnTo>
                <a:lnTo>
                  <a:pt x="1360043" y="135000"/>
                </a:lnTo>
                <a:lnTo>
                  <a:pt x="1346073" y="122174"/>
                </a:lnTo>
                <a:lnTo>
                  <a:pt x="1331976" y="112649"/>
                </a:lnTo>
                <a:lnTo>
                  <a:pt x="1318005" y="102997"/>
                </a:lnTo>
                <a:lnTo>
                  <a:pt x="1314069" y="101346"/>
                </a:lnTo>
                <a:lnTo>
                  <a:pt x="1296034" y="91693"/>
                </a:lnTo>
                <a:lnTo>
                  <a:pt x="1280032" y="83692"/>
                </a:lnTo>
                <a:lnTo>
                  <a:pt x="1258061" y="72389"/>
                </a:lnTo>
                <a:lnTo>
                  <a:pt x="1176020" y="43434"/>
                </a:lnTo>
                <a:lnTo>
                  <a:pt x="1112011" y="25780"/>
                </a:lnTo>
                <a:lnTo>
                  <a:pt x="1056004" y="11302"/>
                </a:lnTo>
                <a:lnTo>
                  <a:pt x="989964" y="4825"/>
                </a:lnTo>
                <a:lnTo>
                  <a:pt x="906018" y="0"/>
                </a:lnTo>
                <a:close/>
              </a:path>
              <a:path w="1848484" h="2335529">
                <a:moveTo>
                  <a:pt x="1513230" y="281431"/>
                </a:moveTo>
                <a:lnTo>
                  <a:pt x="893952" y="281431"/>
                </a:lnTo>
                <a:lnTo>
                  <a:pt x="947927" y="284734"/>
                </a:lnTo>
                <a:lnTo>
                  <a:pt x="1022096" y="299085"/>
                </a:lnTo>
                <a:lnTo>
                  <a:pt x="1068070" y="310388"/>
                </a:lnTo>
                <a:lnTo>
                  <a:pt x="1110106" y="324865"/>
                </a:lnTo>
                <a:lnTo>
                  <a:pt x="1133982" y="342646"/>
                </a:lnTo>
                <a:lnTo>
                  <a:pt x="1170051" y="361823"/>
                </a:lnTo>
                <a:lnTo>
                  <a:pt x="1184021" y="376300"/>
                </a:lnTo>
                <a:lnTo>
                  <a:pt x="1200023" y="390778"/>
                </a:lnTo>
                <a:lnTo>
                  <a:pt x="1220088" y="406780"/>
                </a:lnTo>
                <a:lnTo>
                  <a:pt x="1232027" y="424561"/>
                </a:lnTo>
                <a:lnTo>
                  <a:pt x="1248028" y="440689"/>
                </a:lnTo>
                <a:lnTo>
                  <a:pt x="1266062" y="463168"/>
                </a:lnTo>
                <a:lnTo>
                  <a:pt x="1273936" y="487299"/>
                </a:lnTo>
                <a:lnTo>
                  <a:pt x="1284097" y="513079"/>
                </a:lnTo>
                <a:lnTo>
                  <a:pt x="1296034" y="540385"/>
                </a:lnTo>
                <a:lnTo>
                  <a:pt x="1302003" y="561213"/>
                </a:lnTo>
                <a:lnTo>
                  <a:pt x="1302003" y="1032383"/>
                </a:lnTo>
                <a:lnTo>
                  <a:pt x="1649977" y="1032383"/>
                </a:lnTo>
                <a:lnTo>
                  <a:pt x="1648078" y="558038"/>
                </a:lnTo>
                <a:lnTo>
                  <a:pt x="1632077" y="506602"/>
                </a:lnTo>
                <a:lnTo>
                  <a:pt x="1608074" y="443864"/>
                </a:lnTo>
                <a:lnTo>
                  <a:pt x="1584071" y="390778"/>
                </a:lnTo>
                <a:lnTo>
                  <a:pt x="1554099" y="342646"/>
                </a:lnTo>
                <a:lnTo>
                  <a:pt x="1526031" y="300736"/>
                </a:lnTo>
                <a:lnTo>
                  <a:pt x="1513230" y="281431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127240" y="3506089"/>
            <a:ext cx="224154" cy="392430"/>
          </a:xfrm>
          <a:custGeom>
            <a:avLst/>
            <a:gdLst/>
            <a:ahLst/>
            <a:cxnLst/>
            <a:rect l="l" t="t" r="r" b="b"/>
            <a:pathLst>
              <a:path w="224154" h="392429">
                <a:moveTo>
                  <a:pt x="116077" y="0"/>
                </a:moveTo>
                <a:lnTo>
                  <a:pt x="86105" y="1650"/>
                </a:lnTo>
                <a:lnTo>
                  <a:pt x="62102" y="11302"/>
                </a:lnTo>
                <a:lnTo>
                  <a:pt x="42036" y="20955"/>
                </a:lnTo>
                <a:lnTo>
                  <a:pt x="30099" y="35560"/>
                </a:lnTo>
                <a:lnTo>
                  <a:pt x="14096" y="53212"/>
                </a:lnTo>
                <a:lnTo>
                  <a:pt x="8000" y="78866"/>
                </a:lnTo>
                <a:lnTo>
                  <a:pt x="12064" y="112649"/>
                </a:lnTo>
                <a:lnTo>
                  <a:pt x="30099" y="139954"/>
                </a:lnTo>
                <a:lnTo>
                  <a:pt x="53975" y="156083"/>
                </a:lnTo>
                <a:lnTo>
                  <a:pt x="0" y="392430"/>
                </a:lnTo>
                <a:lnTo>
                  <a:pt x="224027" y="392430"/>
                </a:lnTo>
                <a:lnTo>
                  <a:pt x="174116" y="154431"/>
                </a:lnTo>
                <a:lnTo>
                  <a:pt x="188086" y="139954"/>
                </a:lnTo>
                <a:lnTo>
                  <a:pt x="200151" y="127127"/>
                </a:lnTo>
                <a:lnTo>
                  <a:pt x="210057" y="112649"/>
                </a:lnTo>
                <a:lnTo>
                  <a:pt x="218058" y="78866"/>
                </a:lnTo>
                <a:lnTo>
                  <a:pt x="216153" y="59562"/>
                </a:lnTo>
                <a:lnTo>
                  <a:pt x="204088" y="43434"/>
                </a:lnTo>
                <a:lnTo>
                  <a:pt x="192024" y="29083"/>
                </a:lnTo>
                <a:lnTo>
                  <a:pt x="168020" y="11302"/>
                </a:lnTo>
                <a:lnTo>
                  <a:pt x="140080" y="4952"/>
                </a:lnTo>
                <a:lnTo>
                  <a:pt x="116077" y="0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305296" y="1817623"/>
            <a:ext cx="1848485" cy="2335530"/>
          </a:xfrm>
          <a:custGeom>
            <a:avLst/>
            <a:gdLst/>
            <a:ahLst/>
            <a:cxnLst/>
            <a:rect l="l" t="t" r="r" b="b"/>
            <a:pathLst>
              <a:path w="1848484" h="2335529">
                <a:moveTo>
                  <a:pt x="0" y="1034034"/>
                </a:moveTo>
                <a:lnTo>
                  <a:pt x="168020" y="1034034"/>
                </a:lnTo>
                <a:lnTo>
                  <a:pt x="168020" y="506602"/>
                </a:lnTo>
                <a:lnTo>
                  <a:pt x="199898" y="410083"/>
                </a:lnTo>
                <a:lnTo>
                  <a:pt x="248030" y="324865"/>
                </a:lnTo>
                <a:lnTo>
                  <a:pt x="295909" y="262127"/>
                </a:lnTo>
                <a:lnTo>
                  <a:pt x="331977" y="213867"/>
                </a:lnTo>
                <a:lnTo>
                  <a:pt x="377951" y="168910"/>
                </a:lnTo>
                <a:lnTo>
                  <a:pt x="433958" y="131952"/>
                </a:lnTo>
                <a:lnTo>
                  <a:pt x="499999" y="93345"/>
                </a:lnTo>
                <a:lnTo>
                  <a:pt x="558037" y="67563"/>
                </a:lnTo>
                <a:lnTo>
                  <a:pt x="638048" y="38608"/>
                </a:lnTo>
                <a:lnTo>
                  <a:pt x="716026" y="20954"/>
                </a:lnTo>
                <a:lnTo>
                  <a:pt x="807974" y="4825"/>
                </a:lnTo>
                <a:lnTo>
                  <a:pt x="906018" y="0"/>
                </a:lnTo>
                <a:lnTo>
                  <a:pt x="989964" y="4825"/>
                </a:lnTo>
                <a:lnTo>
                  <a:pt x="1056004" y="11302"/>
                </a:lnTo>
                <a:lnTo>
                  <a:pt x="1112011" y="25780"/>
                </a:lnTo>
                <a:lnTo>
                  <a:pt x="1176020" y="43434"/>
                </a:lnTo>
                <a:lnTo>
                  <a:pt x="1237996" y="64388"/>
                </a:lnTo>
                <a:lnTo>
                  <a:pt x="1280032" y="83692"/>
                </a:lnTo>
                <a:lnTo>
                  <a:pt x="1296034" y="91693"/>
                </a:lnTo>
                <a:lnTo>
                  <a:pt x="1314069" y="101346"/>
                </a:lnTo>
                <a:lnTo>
                  <a:pt x="1318005" y="102997"/>
                </a:lnTo>
                <a:lnTo>
                  <a:pt x="1331976" y="112649"/>
                </a:lnTo>
                <a:lnTo>
                  <a:pt x="1346073" y="122174"/>
                </a:lnTo>
                <a:lnTo>
                  <a:pt x="1360043" y="135000"/>
                </a:lnTo>
                <a:lnTo>
                  <a:pt x="1376045" y="146430"/>
                </a:lnTo>
                <a:lnTo>
                  <a:pt x="1424051" y="184912"/>
                </a:lnTo>
                <a:lnTo>
                  <a:pt x="1454023" y="213867"/>
                </a:lnTo>
                <a:lnTo>
                  <a:pt x="1494027" y="252475"/>
                </a:lnTo>
                <a:lnTo>
                  <a:pt x="1526031" y="300736"/>
                </a:lnTo>
                <a:lnTo>
                  <a:pt x="1554099" y="342646"/>
                </a:lnTo>
                <a:lnTo>
                  <a:pt x="1584071" y="390778"/>
                </a:lnTo>
                <a:lnTo>
                  <a:pt x="1608074" y="443864"/>
                </a:lnTo>
                <a:lnTo>
                  <a:pt x="1632077" y="506602"/>
                </a:lnTo>
                <a:lnTo>
                  <a:pt x="1648078" y="558038"/>
                </a:lnTo>
                <a:lnTo>
                  <a:pt x="1649983" y="1034034"/>
                </a:lnTo>
                <a:lnTo>
                  <a:pt x="1848103" y="1034034"/>
                </a:lnTo>
                <a:lnTo>
                  <a:pt x="1848103" y="1754504"/>
                </a:lnTo>
                <a:lnTo>
                  <a:pt x="1831975" y="1851025"/>
                </a:lnTo>
                <a:lnTo>
                  <a:pt x="1800098" y="1928114"/>
                </a:lnTo>
                <a:lnTo>
                  <a:pt x="1767967" y="1979549"/>
                </a:lnTo>
                <a:lnTo>
                  <a:pt x="1740027" y="2031111"/>
                </a:lnTo>
                <a:lnTo>
                  <a:pt x="1704085" y="2082545"/>
                </a:lnTo>
                <a:lnTo>
                  <a:pt x="1657984" y="2133981"/>
                </a:lnTo>
                <a:lnTo>
                  <a:pt x="1608074" y="2180590"/>
                </a:lnTo>
                <a:lnTo>
                  <a:pt x="1544065" y="2217547"/>
                </a:lnTo>
                <a:lnTo>
                  <a:pt x="1475994" y="2249678"/>
                </a:lnTo>
                <a:lnTo>
                  <a:pt x="1411985" y="2281936"/>
                </a:lnTo>
                <a:lnTo>
                  <a:pt x="1328038" y="2307590"/>
                </a:lnTo>
                <a:lnTo>
                  <a:pt x="1264030" y="2320544"/>
                </a:lnTo>
                <a:lnTo>
                  <a:pt x="1165986" y="2335022"/>
                </a:lnTo>
                <a:lnTo>
                  <a:pt x="711961" y="2333371"/>
                </a:lnTo>
                <a:lnTo>
                  <a:pt x="607949" y="2320544"/>
                </a:lnTo>
                <a:lnTo>
                  <a:pt x="516000" y="2298065"/>
                </a:lnTo>
                <a:lnTo>
                  <a:pt x="425957" y="2272284"/>
                </a:lnTo>
                <a:lnTo>
                  <a:pt x="336042" y="2236851"/>
                </a:lnTo>
                <a:lnTo>
                  <a:pt x="271906" y="2196719"/>
                </a:lnTo>
                <a:lnTo>
                  <a:pt x="229997" y="2167763"/>
                </a:lnTo>
                <a:lnTo>
                  <a:pt x="187959" y="2124329"/>
                </a:lnTo>
                <a:lnTo>
                  <a:pt x="152018" y="2090546"/>
                </a:lnTo>
                <a:lnTo>
                  <a:pt x="119887" y="2055240"/>
                </a:lnTo>
                <a:lnTo>
                  <a:pt x="83946" y="2011807"/>
                </a:lnTo>
                <a:lnTo>
                  <a:pt x="55879" y="1966721"/>
                </a:lnTo>
                <a:lnTo>
                  <a:pt x="19938" y="1902333"/>
                </a:lnTo>
                <a:lnTo>
                  <a:pt x="5968" y="1834895"/>
                </a:lnTo>
                <a:lnTo>
                  <a:pt x="0" y="1773809"/>
                </a:lnTo>
                <a:lnTo>
                  <a:pt x="0" y="1034034"/>
                </a:lnTo>
                <a:close/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6821296" y="2099055"/>
            <a:ext cx="786130" cy="751205"/>
          </a:xfrm>
          <a:custGeom>
            <a:avLst/>
            <a:gdLst/>
            <a:ahLst/>
            <a:cxnLst/>
            <a:rect l="l" t="t" r="r" b="b"/>
            <a:pathLst>
              <a:path w="786129" h="751205">
                <a:moveTo>
                  <a:pt x="0" y="750951"/>
                </a:moveTo>
                <a:lnTo>
                  <a:pt x="0" y="279781"/>
                </a:lnTo>
                <a:lnTo>
                  <a:pt x="8000" y="245999"/>
                </a:lnTo>
                <a:lnTo>
                  <a:pt x="17906" y="217170"/>
                </a:lnTo>
                <a:lnTo>
                  <a:pt x="36068" y="188087"/>
                </a:lnTo>
                <a:lnTo>
                  <a:pt x="50037" y="157607"/>
                </a:lnTo>
                <a:lnTo>
                  <a:pt x="67945" y="135128"/>
                </a:lnTo>
                <a:lnTo>
                  <a:pt x="104012" y="96520"/>
                </a:lnTo>
                <a:lnTo>
                  <a:pt x="149986" y="70739"/>
                </a:lnTo>
                <a:lnTo>
                  <a:pt x="197993" y="41910"/>
                </a:lnTo>
                <a:lnTo>
                  <a:pt x="252095" y="22606"/>
                </a:lnTo>
                <a:lnTo>
                  <a:pt x="305943" y="8128"/>
                </a:lnTo>
                <a:lnTo>
                  <a:pt x="377951" y="0"/>
                </a:lnTo>
                <a:lnTo>
                  <a:pt x="431926" y="3302"/>
                </a:lnTo>
                <a:lnTo>
                  <a:pt x="506095" y="17653"/>
                </a:lnTo>
                <a:lnTo>
                  <a:pt x="552069" y="28956"/>
                </a:lnTo>
                <a:lnTo>
                  <a:pt x="594105" y="43434"/>
                </a:lnTo>
                <a:lnTo>
                  <a:pt x="617981" y="61214"/>
                </a:lnTo>
                <a:lnTo>
                  <a:pt x="654050" y="80391"/>
                </a:lnTo>
                <a:lnTo>
                  <a:pt x="668020" y="94869"/>
                </a:lnTo>
                <a:lnTo>
                  <a:pt x="684022" y="109347"/>
                </a:lnTo>
                <a:lnTo>
                  <a:pt x="704087" y="125349"/>
                </a:lnTo>
                <a:lnTo>
                  <a:pt x="716026" y="143129"/>
                </a:lnTo>
                <a:lnTo>
                  <a:pt x="732027" y="159258"/>
                </a:lnTo>
                <a:lnTo>
                  <a:pt x="750061" y="181737"/>
                </a:lnTo>
                <a:lnTo>
                  <a:pt x="757935" y="205867"/>
                </a:lnTo>
                <a:lnTo>
                  <a:pt x="768096" y="231648"/>
                </a:lnTo>
                <a:lnTo>
                  <a:pt x="780033" y="258953"/>
                </a:lnTo>
                <a:lnTo>
                  <a:pt x="786002" y="279781"/>
                </a:lnTo>
                <a:lnTo>
                  <a:pt x="786002" y="750951"/>
                </a:lnTo>
                <a:lnTo>
                  <a:pt x="0" y="750951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6305296" y="2851657"/>
            <a:ext cx="1848485" cy="0"/>
          </a:xfrm>
          <a:custGeom>
            <a:avLst/>
            <a:gdLst/>
            <a:ahLst/>
            <a:cxnLst/>
            <a:rect l="l" t="t" r="r" b="b"/>
            <a:pathLst>
              <a:path w="1848484">
                <a:moveTo>
                  <a:pt x="0" y="0"/>
                </a:moveTo>
                <a:lnTo>
                  <a:pt x="1848103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127240" y="3506089"/>
            <a:ext cx="224154" cy="392430"/>
          </a:xfrm>
          <a:custGeom>
            <a:avLst/>
            <a:gdLst/>
            <a:ahLst/>
            <a:cxnLst/>
            <a:rect l="l" t="t" r="r" b="b"/>
            <a:pathLst>
              <a:path w="224154" h="392429">
                <a:moveTo>
                  <a:pt x="174116" y="154431"/>
                </a:moveTo>
                <a:lnTo>
                  <a:pt x="224027" y="392430"/>
                </a:lnTo>
                <a:lnTo>
                  <a:pt x="0" y="392430"/>
                </a:lnTo>
                <a:lnTo>
                  <a:pt x="53975" y="156083"/>
                </a:lnTo>
                <a:lnTo>
                  <a:pt x="30099" y="139954"/>
                </a:lnTo>
                <a:lnTo>
                  <a:pt x="12064" y="112649"/>
                </a:lnTo>
                <a:lnTo>
                  <a:pt x="8000" y="78866"/>
                </a:lnTo>
                <a:lnTo>
                  <a:pt x="14096" y="53212"/>
                </a:lnTo>
                <a:lnTo>
                  <a:pt x="30099" y="35560"/>
                </a:lnTo>
                <a:lnTo>
                  <a:pt x="42036" y="20955"/>
                </a:lnTo>
                <a:lnTo>
                  <a:pt x="62102" y="11302"/>
                </a:lnTo>
                <a:lnTo>
                  <a:pt x="86105" y="1650"/>
                </a:lnTo>
                <a:lnTo>
                  <a:pt x="116077" y="0"/>
                </a:lnTo>
                <a:lnTo>
                  <a:pt x="140080" y="4952"/>
                </a:lnTo>
                <a:lnTo>
                  <a:pt x="192024" y="29083"/>
                </a:lnTo>
                <a:lnTo>
                  <a:pt x="216153" y="59562"/>
                </a:lnTo>
                <a:lnTo>
                  <a:pt x="218058" y="78866"/>
                </a:lnTo>
                <a:lnTo>
                  <a:pt x="210057" y="112649"/>
                </a:lnTo>
                <a:lnTo>
                  <a:pt x="200151" y="127127"/>
                </a:lnTo>
                <a:lnTo>
                  <a:pt x="188086" y="139954"/>
                </a:lnTo>
                <a:lnTo>
                  <a:pt x="174116" y="154431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965442" y="3114666"/>
            <a:ext cx="520700" cy="28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5" dirty="0">
                <a:latin typeface="Arial Black"/>
                <a:cs typeface="Arial Black"/>
              </a:rPr>
              <a:t>PHI</a:t>
            </a:r>
            <a:endParaRPr sz="2000">
              <a:latin typeface="Arial Black"/>
              <a:cs typeface="Arial Black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13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84140" marR="8890" algn="r">
              <a:lnSpc>
                <a:spcPts val="3329"/>
              </a:lnSpc>
            </a:pPr>
            <a:r>
              <a:rPr spc="-20" dirty="0"/>
              <a:t>T</a:t>
            </a:r>
            <a:r>
              <a:rPr spc="-30" dirty="0"/>
              <a:t>h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15" dirty="0"/>
              <a:t>Pr</a:t>
            </a:r>
            <a:r>
              <a:rPr spc="-5" dirty="0"/>
              <a:t>i</a:t>
            </a:r>
            <a:r>
              <a:rPr dirty="0"/>
              <a:t>v</a:t>
            </a:r>
            <a:r>
              <a:rPr spc="-20" dirty="0"/>
              <a:t>a</a:t>
            </a:r>
            <a:r>
              <a:rPr spc="-5" dirty="0"/>
              <a:t>c</a:t>
            </a:r>
            <a:r>
              <a:rPr spc="-20" dirty="0"/>
              <a:t>y</a:t>
            </a:r>
            <a:r>
              <a:rPr spc="-25" dirty="0"/>
              <a:t> </a:t>
            </a:r>
            <a:r>
              <a:rPr spc="-20" dirty="0"/>
              <a:t>Rule</a:t>
            </a:r>
          </a:p>
          <a:p>
            <a:pPr marL="5184140" marR="5080" algn="r">
              <a:lnSpc>
                <a:spcPts val="1650"/>
              </a:lnSpc>
            </a:pPr>
            <a:r>
              <a:rPr sz="1400" dirty="0"/>
              <a:t>(P</a:t>
            </a:r>
            <a:r>
              <a:rPr sz="1400" spc="-10" dirty="0"/>
              <a:t>H</a:t>
            </a:r>
            <a:r>
              <a:rPr sz="1400" spc="5" dirty="0"/>
              <a:t>I</a:t>
            </a:r>
            <a:r>
              <a:rPr sz="1400" dirty="0"/>
              <a:t>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388062"/>
            <a:ext cx="7475220" cy="775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5" dirty="0">
                <a:latin typeface="Arial"/>
                <a:cs typeface="Arial"/>
              </a:rPr>
              <a:t>M</a:t>
            </a:r>
            <a:r>
              <a:rPr sz="1200" b="1" spc="-10" dirty="0">
                <a:latin typeface="Arial"/>
                <a:cs typeface="Arial"/>
              </a:rPr>
              <a:t>Y</a:t>
            </a:r>
            <a:r>
              <a:rPr sz="1200" b="1" dirty="0">
                <a:latin typeface="Arial"/>
                <a:cs typeface="Arial"/>
              </a:rPr>
              <a:t>TH #2</a:t>
            </a:r>
            <a:r>
              <a:rPr sz="1200" dirty="0">
                <a:latin typeface="Arial"/>
                <a:cs typeface="Arial"/>
              </a:rPr>
              <a:t>: 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ere’s 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SSAN,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it isn’t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ident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able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Not true;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ere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 18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ation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ors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are 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onsi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ered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de</a:t>
            </a:r>
            <a:r>
              <a:rPr sz="1200" spc="-10" dirty="0">
                <a:latin typeface="Arial"/>
                <a:cs typeface="Arial"/>
              </a:rPr>
              <a:t>nt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ble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(</a:t>
            </a:r>
            <a:r>
              <a:rPr sz="1200" spc="-10" dirty="0">
                <a:latin typeface="Arial"/>
                <a:cs typeface="Arial"/>
              </a:rPr>
              <a:t>re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er 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DoD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6</a:t>
            </a:r>
            <a:r>
              <a:rPr sz="1200" spc="-10" dirty="0">
                <a:latin typeface="Arial"/>
                <a:cs typeface="Arial"/>
              </a:rPr>
              <a:t>0</a:t>
            </a:r>
            <a:r>
              <a:rPr sz="1200" dirty="0">
                <a:latin typeface="Arial"/>
                <a:cs typeface="Arial"/>
              </a:rPr>
              <a:t>25.</a:t>
            </a:r>
            <a:r>
              <a:rPr sz="1200" spc="-5" dirty="0">
                <a:latin typeface="Arial"/>
                <a:cs typeface="Arial"/>
              </a:rPr>
              <a:t>1</a:t>
            </a:r>
            <a:r>
              <a:rPr sz="1200" spc="15" dirty="0">
                <a:latin typeface="Arial"/>
                <a:cs typeface="Arial"/>
              </a:rPr>
              <a:t>8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R, C8.</a:t>
            </a:r>
            <a:r>
              <a:rPr sz="1200" spc="-5" dirty="0">
                <a:latin typeface="Arial"/>
                <a:cs typeface="Arial"/>
              </a:rPr>
              <a:t>1</a:t>
            </a:r>
            <a:r>
              <a:rPr sz="1200" dirty="0">
                <a:latin typeface="Arial"/>
                <a:cs typeface="Arial"/>
              </a:rPr>
              <a:t>.</a:t>
            </a:r>
            <a:r>
              <a:rPr sz="1200" spc="5" dirty="0">
                <a:latin typeface="Arial"/>
                <a:cs typeface="Arial"/>
              </a:rPr>
              <a:t>3</a:t>
            </a:r>
            <a:r>
              <a:rPr sz="1200" dirty="0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  <a:tabLst>
                <a:tab pos="4213225" algn="l"/>
              </a:tabLst>
            </a:pPr>
            <a:r>
              <a:rPr sz="1200" b="1" dirty="0">
                <a:latin typeface="Arial"/>
                <a:cs typeface="Arial"/>
              </a:rPr>
              <a:t>Items </a:t>
            </a:r>
            <a:r>
              <a:rPr sz="1200" b="1" spc="5" dirty="0">
                <a:latin typeface="Arial"/>
                <a:cs typeface="Arial"/>
              </a:rPr>
              <a:t>c</a:t>
            </a:r>
            <a:r>
              <a:rPr sz="1200" b="1" dirty="0">
                <a:latin typeface="Arial"/>
                <a:cs typeface="Arial"/>
              </a:rPr>
              <a:t>o</a:t>
            </a:r>
            <a:r>
              <a:rPr sz="1200" b="1" spc="-15" dirty="0">
                <a:latin typeface="Arial"/>
                <a:cs typeface="Arial"/>
              </a:rPr>
              <a:t>n</a:t>
            </a:r>
            <a:r>
              <a:rPr sz="1200" b="1" dirty="0">
                <a:latin typeface="Arial"/>
                <a:cs typeface="Arial"/>
              </a:rPr>
              <a:t>side</a:t>
            </a:r>
            <a:r>
              <a:rPr sz="1200" b="1" spc="-15" dirty="0">
                <a:latin typeface="Arial"/>
                <a:cs typeface="Arial"/>
              </a:rPr>
              <a:t>r</a:t>
            </a:r>
            <a:r>
              <a:rPr sz="1200" b="1" dirty="0">
                <a:latin typeface="Arial"/>
                <a:cs typeface="Arial"/>
              </a:rPr>
              <a:t>ed to be iden</a:t>
            </a:r>
            <a:r>
              <a:rPr sz="1200" b="1" spc="-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ifiab</a:t>
            </a:r>
            <a:r>
              <a:rPr sz="1200" b="1" spc="-15" dirty="0">
                <a:latin typeface="Arial"/>
                <a:cs typeface="Arial"/>
              </a:rPr>
              <a:t>l</a:t>
            </a:r>
            <a:r>
              <a:rPr sz="1200" b="1" dirty="0">
                <a:latin typeface="Arial"/>
                <a:cs typeface="Arial"/>
              </a:rPr>
              <a:t>e	Ca</a:t>
            </a:r>
            <a:r>
              <a:rPr sz="1200" b="1" spc="5" dirty="0">
                <a:latin typeface="Arial"/>
                <a:cs typeface="Arial"/>
              </a:rPr>
              <a:t>s</a:t>
            </a:r>
            <a:r>
              <a:rPr sz="1200" b="1" dirty="0">
                <a:latin typeface="Arial"/>
                <a:cs typeface="Arial"/>
              </a:rPr>
              <a:t>e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St</a:t>
            </a:r>
            <a:r>
              <a:rPr sz="1200" b="1" spc="-5" dirty="0">
                <a:latin typeface="Arial"/>
                <a:cs typeface="Arial"/>
              </a:rPr>
              <a:t>u</a:t>
            </a:r>
            <a:r>
              <a:rPr sz="1200" b="1" spc="5" dirty="0">
                <a:latin typeface="Arial"/>
                <a:cs typeface="Arial"/>
              </a:rPr>
              <a:t>d</a:t>
            </a:r>
            <a:r>
              <a:rPr sz="1200" b="1" dirty="0">
                <a:latin typeface="Arial"/>
                <a:cs typeface="Arial"/>
              </a:rPr>
              <a:t>y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14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64540" y="5481438"/>
            <a:ext cx="7355205" cy="3924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ts val="1370"/>
              </a:lnSpc>
              <a:buSzPct val="133333"/>
              <a:buFont typeface="Wingdings"/>
              <a:buChar char=""/>
              <a:tabLst>
                <a:tab pos="241935" algn="l"/>
              </a:tabLst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is 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ot 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ered </a:t>
            </a:r>
            <a:r>
              <a:rPr sz="1200" spc="-5" dirty="0">
                <a:latin typeface="Arial"/>
                <a:cs typeface="Arial"/>
              </a:rPr>
              <a:t>d</a:t>
            </a:r>
            <a:r>
              <a:rPr sz="1200" spc="15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ied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unl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1</a:t>
            </a:r>
            <a:r>
              <a:rPr sz="1200" dirty="0">
                <a:latin typeface="Arial"/>
                <a:cs typeface="Arial"/>
              </a:rPr>
              <a:t>8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dent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ers are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o</a:t>
            </a:r>
            <a:r>
              <a:rPr sz="1200" b="1" dirty="0">
                <a:latin typeface="Arial"/>
                <a:cs typeface="Arial"/>
              </a:rPr>
              <a:t>r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pert sta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istical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nal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sis doc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nts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risk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 is acce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bly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w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71059" y="2158364"/>
            <a:ext cx="4063365" cy="3219450"/>
          </a:xfrm>
          <a:prstGeom prst="rect">
            <a:avLst/>
          </a:prstGeom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20675" marR="92710" indent="-228600">
              <a:lnSpc>
                <a:spcPct val="95600"/>
              </a:lnSpc>
              <a:buSzPct val="160000"/>
              <a:buFont typeface="Wingdings"/>
              <a:buChar char=""/>
              <a:tabLst>
                <a:tab pos="321310" algn="l"/>
              </a:tabLst>
            </a:pPr>
            <a:r>
              <a:rPr sz="1000" spc="-10" dirty="0">
                <a:latin typeface="Arial"/>
                <a:cs typeface="Arial"/>
              </a:rPr>
              <a:t>L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-15" dirty="0">
                <a:latin typeface="Arial"/>
                <a:cs typeface="Arial"/>
              </a:rPr>
              <a:t>’</a:t>
            </a:r>
            <a:r>
              <a:rPr sz="1000" spc="-5" dirty="0">
                <a:latin typeface="Arial"/>
                <a:cs typeface="Arial"/>
              </a:rPr>
              <a:t>s</a:t>
            </a:r>
            <a:r>
              <a:rPr sz="1000" dirty="0">
                <a:latin typeface="Arial"/>
                <a:cs typeface="Arial"/>
              </a:rPr>
              <a:t> t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5" dirty="0">
                <a:latin typeface="Arial"/>
                <a:cs typeface="Arial"/>
              </a:rPr>
              <a:t>k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ther </a:t>
            </a:r>
            <a:r>
              <a:rPr sz="1000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k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at 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he</a:t>
            </a:r>
            <a:r>
              <a:rPr sz="1000" spc="-5" dirty="0">
                <a:latin typeface="Arial"/>
                <a:cs typeface="Arial"/>
              </a:rPr>
              <a:t> d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dirty="0">
                <a:latin typeface="Arial"/>
                <a:cs typeface="Arial"/>
              </a:rPr>
              <a:t>f</a:t>
            </a:r>
            <a:r>
              <a:rPr sz="1000" spc="-10" dirty="0">
                <a:latin typeface="Arial"/>
                <a:cs typeface="Arial"/>
              </a:rPr>
              <a:t>in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ion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Individual</a:t>
            </a:r>
            <a:r>
              <a:rPr sz="1000" b="1" spc="-10" dirty="0">
                <a:latin typeface="Arial"/>
                <a:cs typeface="Arial"/>
              </a:rPr>
              <a:t>ly</a:t>
            </a:r>
            <a:r>
              <a:rPr sz="1000" b="1" spc="-5" dirty="0">
                <a:latin typeface="Arial"/>
                <a:cs typeface="Arial"/>
              </a:rPr>
              <a:t> Identifiable H</a:t>
            </a:r>
            <a:r>
              <a:rPr sz="1000" b="1" spc="-10" dirty="0">
                <a:latin typeface="Arial"/>
                <a:cs typeface="Arial"/>
              </a:rPr>
              <a:t>e</a:t>
            </a:r>
            <a:r>
              <a:rPr sz="1000" b="1" spc="-15" dirty="0">
                <a:latin typeface="Arial"/>
                <a:cs typeface="Arial"/>
              </a:rPr>
              <a:t>a</a:t>
            </a:r>
            <a:r>
              <a:rPr sz="1000" b="1" spc="-5" dirty="0">
                <a:latin typeface="Arial"/>
                <a:cs typeface="Arial"/>
              </a:rPr>
              <a:t>lth</a:t>
            </a:r>
            <a:r>
              <a:rPr sz="1000" b="1" dirty="0">
                <a:latin typeface="Arial"/>
                <a:cs typeface="Arial"/>
              </a:rPr>
              <a:t> </a:t>
            </a:r>
            <a:r>
              <a:rPr sz="1000" b="1" spc="-5" dirty="0">
                <a:latin typeface="Arial"/>
                <a:cs typeface="Arial"/>
              </a:rPr>
              <a:t>In</a:t>
            </a:r>
            <a:r>
              <a:rPr sz="1000" b="1" dirty="0">
                <a:latin typeface="Arial"/>
                <a:cs typeface="Arial"/>
              </a:rPr>
              <a:t>f</a:t>
            </a:r>
            <a:r>
              <a:rPr sz="1000" b="1" spc="-10" dirty="0">
                <a:latin typeface="Arial"/>
                <a:cs typeface="Arial"/>
              </a:rPr>
              <a:t>or</a:t>
            </a:r>
            <a:r>
              <a:rPr sz="1000" b="1" dirty="0">
                <a:latin typeface="Arial"/>
                <a:cs typeface="Arial"/>
              </a:rPr>
              <a:t>m</a:t>
            </a:r>
            <a:r>
              <a:rPr sz="1000" b="1" spc="-5" dirty="0">
                <a:latin typeface="Arial"/>
                <a:cs typeface="Arial"/>
              </a:rPr>
              <a:t>atio</a:t>
            </a:r>
            <a:r>
              <a:rPr sz="1000" b="1" spc="0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:</a:t>
            </a:r>
            <a:r>
              <a:rPr sz="1000" dirty="0">
                <a:latin typeface="Arial"/>
                <a:cs typeface="Arial"/>
              </a:rPr>
              <a:t>  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In</a:t>
            </a:r>
            <a:r>
              <a:rPr sz="100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or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at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on</a:t>
            </a:r>
            <a:r>
              <a:rPr sz="1000" spc="-5" dirty="0">
                <a:latin typeface="Arial"/>
                <a:cs typeface="Arial"/>
              </a:rPr>
              <a:t> that 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su</a:t>
            </a:r>
            <a:r>
              <a:rPr sz="1000" spc="-15" dirty="0">
                <a:latin typeface="Arial"/>
                <a:cs typeface="Arial"/>
              </a:rPr>
              <a:t>b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5" dirty="0">
                <a:latin typeface="Arial"/>
                <a:cs typeface="Arial"/>
              </a:rPr>
              <a:t>et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 h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th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</a:t>
            </a:r>
            <a:r>
              <a:rPr sz="100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or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at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, inc</a:t>
            </a:r>
            <a:r>
              <a:rPr sz="1000" spc="-10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u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g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d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15" dirty="0">
                <a:latin typeface="Arial"/>
                <a:cs typeface="Arial"/>
              </a:rPr>
              <a:t>g</a:t>
            </a:r>
            <a:r>
              <a:rPr sz="1000" spc="-5" dirty="0">
                <a:latin typeface="Arial"/>
                <a:cs typeface="Arial"/>
              </a:rPr>
              <a:t>ra</a:t>
            </a:r>
            <a:r>
              <a:rPr sz="1000" spc="-15" dirty="0">
                <a:latin typeface="Arial"/>
                <a:cs typeface="Arial"/>
              </a:rPr>
              <a:t>p</a:t>
            </a:r>
            <a:r>
              <a:rPr sz="1000" spc="-5" dirty="0">
                <a:latin typeface="Arial"/>
                <a:cs typeface="Arial"/>
              </a:rPr>
              <a:t>h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c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or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at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on</a:t>
            </a:r>
            <a:r>
              <a:rPr sz="1000" dirty="0">
                <a:latin typeface="Arial"/>
                <a:cs typeface="Arial"/>
              </a:rPr>
              <a:t> c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lec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ed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spc="-25" dirty="0">
                <a:latin typeface="Arial"/>
                <a:cs typeface="Arial"/>
              </a:rPr>
              <a:t>o</a:t>
            </a:r>
            <a:r>
              <a:rPr sz="1000" spc="-10" dirty="0">
                <a:latin typeface="Arial"/>
                <a:cs typeface="Arial"/>
              </a:rPr>
              <a:t>m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15" dirty="0">
                <a:latin typeface="Arial"/>
                <a:cs typeface="Arial"/>
              </a:rPr>
              <a:t>d</a:t>
            </a:r>
            <a:r>
              <a:rPr sz="1000" dirty="0">
                <a:latin typeface="Arial"/>
                <a:cs typeface="Arial"/>
              </a:rPr>
              <a:t>iv</a:t>
            </a:r>
            <a:r>
              <a:rPr sz="1000" spc="-10" dirty="0">
                <a:latin typeface="Arial"/>
                <a:cs typeface="Arial"/>
              </a:rPr>
              <a:t>id</a:t>
            </a:r>
            <a:r>
              <a:rPr sz="1000" spc="-5" dirty="0">
                <a:latin typeface="Arial"/>
                <a:cs typeface="Arial"/>
              </a:rPr>
              <a:t>u</a:t>
            </a:r>
            <a:r>
              <a:rPr sz="1000" spc="-10" dirty="0">
                <a:latin typeface="Arial"/>
                <a:cs typeface="Arial"/>
              </a:rPr>
              <a:t>al…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</a:t>
            </a:r>
            <a:r>
              <a:rPr sz="1000" spc="-5" dirty="0">
                <a:latin typeface="Arial"/>
                <a:cs typeface="Arial"/>
              </a:rPr>
              <a:t>hat </a:t>
            </a:r>
            <a:r>
              <a:rPr sz="1000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0" dirty="0">
                <a:latin typeface="Arial"/>
                <a:cs typeface="Arial"/>
              </a:rPr>
              <a:t>f</a:t>
            </a:r>
            <a:r>
              <a:rPr sz="1000" spc="-10" dirty="0">
                <a:latin typeface="Arial"/>
                <a:cs typeface="Arial"/>
              </a:rPr>
              <a:t>ies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in</a:t>
            </a:r>
            <a:r>
              <a:rPr sz="1000" spc="-15" dirty="0">
                <a:latin typeface="Arial"/>
                <a:cs typeface="Arial"/>
              </a:rPr>
              <a:t>d</a:t>
            </a:r>
            <a:r>
              <a:rPr sz="1000" dirty="0">
                <a:latin typeface="Arial"/>
                <a:cs typeface="Arial"/>
              </a:rPr>
              <a:t>iv</a:t>
            </a:r>
            <a:r>
              <a:rPr sz="1000" spc="-10" dirty="0">
                <a:latin typeface="Arial"/>
                <a:cs typeface="Arial"/>
              </a:rPr>
              <a:t>id</a:t>
            </a:r>
            <a:r>
              <a:rPr sz="1000" spc="-5" dirty="0">
                <a:latin typeface="Arial"/>
                <a:cs typeface="Arial"/>
              </a:rPr>
              <a:t>ual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i="1" u="sng" spc="-5" dirty="0">
                <a:latin typeface="Arial"/>
                <a:cs typeface="Arial"/>
              </a:rPr>
              <a:t>or </a:t>
            </a:r>
            <a:r>
              <a:rPr sz="1000" i="1" u="sng" spc="-10" dirty="0">
                <a:latin typeface="Arial"/>
                <a:cs typeface="Arial"/>
              </a:rPr>
              <a:t>g</a:t>
            </a:r>
            <a:r>
              <a:rPr sz="1000" i="1" u="sng" spc="-15" dirty="0">
                <a:latin typeface="Arial"/>
                <a:cs typeface="Arial"/>
              </a:rPr>
              <a:t>i</a:t>
            </a:r>
            <a:r>
              <a:rPr sz="1000" i="1" u="sng" dirty="0">
                <a:latin typeface="Arial"/>
                <a:cs typeface="Arial"/>
              </a:rPr>
              <a:t>v</a:t>
            </a:r>
            <a:r>
              <a:rPr sz="1000" i="1" u="sng" spc="-10" dirty="0">
                <a:latin typeface="Arial"/>
                <a:cs typeface="Arial"/>
              </a:rPr>
              <a:t>es</a:t>
            </a:r>
            <a:r>
              <a:rPr sz="1000" i="1" u="sng" spc="-5" dirty="0">
                <a:latin typeface="Arial"/>
                <a:cs typeface="Arial"/>
              </a:rPr>
              <a:t> </a:t>
            </a:r>
            <a:r>
              <a:rPr sz="1000" i="1" u="sng" spc="-10" dirty="0">
                <a:latin typeface="Arial"/>
                <a:cs typeface="Arial"/>
              </a:rPr>
              <a:t>a</a:t>
            </a:r>
            <a:r>
              <a:rPr sz="1000" i="1" spc="-5" dirty="0">
                <a:latin typeface="Arial"/>
                <a:cs typeface="Arial"/>
              </a:rPr>
              <a:t> </a:t>
            </a:r>
            <a:r>
              <a:rPr sz="1000" i="1" u="sng" spc="-5" dirty="0">
                <a:latin typeface="Arial"/>
                <a:cs typeface="Arial"/>
              </a:rPr>
              <a:t>r</a:t>
            </a:r>
            <a:r>
              <a:rPr sz="1000" i="1" u="sng" spc="-10" dirty="0">
                <a:latin typeface="Arial"/>
                <a:cs typeface="Arial"/>
              </a:rPr>
              <a:t>e</a:t>
            </a:r>
            <a:r>
              <a:rPr sz="1000" i="1" u="sng" spc="-15" dirty="0">
                <a:latin typeface="Arial"/>
                <a:cs typeface="Arial"/>
              </a:rPr>
              <a:t>a</a:t>
            </a:r>
            <a:r>
              <a:rPr sz="1000" i="1" u="sng" dirty="0">
                <a:latin typeface="Arial"/>
                <a:cs typeface="Arial"/>
              </a:rPr>
              <a:t>s</a:t>
            </a:r>
            <a:r>
              <a:rPr sz="1000" i="1" u="sng" spc="-10" dirty="0">
                <a:latin typeface="Arial"/>
                <a:cs typeface="Arial"/>
              </a:rPr>
              <a:t>o</a:t>
            </a:r>
            <a:r>
              <a:rPr sz="1000" i="1" u="sng" spc="-15" dirty="0">
                <a:latin typeface="Arial"/>
                <a:cs typeface="Arial"/>
              </a:rPr>
              <a:t>n</a:t>
            </a:r>
            <a:r>
              <a:rPr sz="1000" i="1" u="sng" spc="-5" dirty="0">
                <a:latin typeface="Arial"/>
                <a:cs typeface="Arial"/>
              </a:rPr>
              <a:t>a</a:t>
            </a:r>
            <a:r>
              <a:rPr sz="1000" i="1" u="sng" spc="-10" dirty="0">
                <a:latin typeface="Arial"/>
                <a:cs typeface="Arial"/>
              </a:rPr>
              <a:t>b</a:t>
            </a:r>
            <a:r>
              <a:rPr sz="1000" i="1" u="sng" spc="-15" dirty="0">
                <a:latin typeface="Arial"/>
                <a:cs typeface="Arial"/>
              </a:rPr>
              <a:t>l</a:t>
            </a:r>
            <a:r>
              <a:rPr sz="1000" i="1" u="sng" spc="-10" dirty="0">
                <a:latin typeface="Arial"/>
                <a:cs typeface="Arial"/>
              </a:rPr>
              <a:t>e</a:t>
            </a:r>
            <a:r>
              <a:rPr sz="1000" i="1" u="sng" dirty="0">
                <a:latin typeface="Arial"/>
                <a:cs typeface="Arial"/>
              </a:rPr>
              <a:t> </a:t>
            </a:r>
            <a:r>
              <a:rPr sz="1000" i="1" u="sng" spc="-10" dirty="0">
                <a:latin typeface="Arial"/>
                <a:cs typeface="Arial"/>
              </a:rPr>
              <a:t>b</a:t>
            </a:r>
            <a:r>
              <a:rPr sz="1000" i="1" u="sng" spc="-15" dirty="0">
                <a:latin typeface="Arial"/>
                <a:cs typeface="Arial"/>
              </a:rPr>
              <a:t>a</a:t>
            </a:r>
            <a:r>
              <a:rPr sz="1000" i="1" u="sng" dirty="0">
                <a:latin typeface="Arial"/>
                <a:cs typeface="Arial"/>
              </a:rPr>
              <a:t>s</a:t>
            </a:r>
            <a:r>
              <a:rPr sz="1000" i="1" u="sng" spc="-10" dirty="0">
                <a:latin typeface="Arial"/>
                <a:cs typeface="Arial"/>
              </a:rPr>
              <a:t>i</a:t>
            </a:r>
            <a:r>
              <a:rPr sz="1000" i="1" u="sng" spc="-5" dirty="0">
                <a:latin typeface="Arial"/>
                <a:cs typeface="Arial"/>
              </a:rPr>
              <a:t>s</a:t>
            </a:r>
            <a:r>
              <a:rPr sz="1000" i="1" u="sng" dirty="0">
                <a:latin typeface="Arial"/>
                <a:cs typeface="Arial"/>
              </a:rPr>
              <a:t> t</a:t>
            </a:r>
            <a:r>
              <a:rPr sz="1000" i="1" u="sng" spc="-10" dirty="0">
                <a:latin typeface="Arial"/>
                <a:cs typeface="Arial"/>
              </a:rPr>
              <a:t>o</a:t>
            </a:r>
            <a:r>
              <a:rPr sz="1000" i="1" u="sng" spc="-5" dirty="0">
                <a:latin typeface="Arial"/>
                <a:cs typeface="Arial"/>
              </a:rPr>
              <a:t> bel</a:t>
            </a:r>
            <a:r>
              <a:rPr sz="1000" i="1" u="sng" spc="-10" dirty="0">
                <a:latin typeface="Arial"/>
                <a:cs typeface="Arial"/>
              </a:rPr>
              <a:t>ieve</a:t>
            </a:r>
            <a:r>
              <a:rPr sz="1000" i="1" u="sng" dirty="0">
                <a:latin typeface="Arial"/>
                <a:cs typeface="Arial"/>
              </a:rPr>
              <a:t> </a:t>
            </a:r>
            <a:r>
              <a:rPr sz="1000" i="1" u="sng" spc="-5" dirty="0">
                <a:latin typeface="Arial"/>
                <a:cs typeface="Arial"/>
              </a:rPr>
              <a:t>t</a:t>
            </a:r>
            <a:r>
              <a:rPr sz="1000" i="1" u="sng" spc="-15" dirty="0">
                <a:latin typeface="Arial"/>
                <a:cs typeface="Arial"/>
              </a:rPr>
              <a:t>h</a:t>
            </a:r>
            <a:r>
              <a:rPr sz="1000" i="1" u="sng" spc="-10" dirty="0">
                <a:latin typeface="Arial"/>
                <a:cs typeface="Arial"/>
              </a:rPr>
              <a:t>e</a:t>
            </a:r>
            <a:r>
              <a:rPr sz="1000" i="1" u="sng" dirty="0">
                <a:latin typeface="Arial"/>
                <a:cs typeface="Arial"/>
              </a:rPr>
              <a:t> </a:t>
            </a:r>
            <a:r>
              <a:rPr sz="1000" i="1" u="sng" spc="-10" dirty="0">
                <a:latin typeface="Arial"/>
                <a:cs typeface="Arial"/>
              </a:rPr>
              <a:t>in</a:t>
            </a:r>
            <a:r>
              <a:rPr sz="1000" i="1" u="sng" dirty="0">
                <a:latin typeface="Arial"/>
                <a:cs typeface="Arial"/>
              </a:rPr>
              <a:t>f</a:t>
            </a:r>
            <a:r>
              <a:rPr sz="1000" i="1" u="sng" spc="-10" dirty="0">
                <a:latin typeface="Arial"/>
                <a:cs typeface="Arial"/>
              </a:rPr>
              <a:t>orma</a:t>
            </a:r>
            <a:r>
              <a:rPr sz="1000" i="1" u="sng" dirty="0">
                <a:latin typeface="Arial"/>
                <a:cs typeface="Arial"/>
              </a:rPr>
              <a:t>t</a:t>
            </a:r>
            <a:r>
              <a:rPr sz="1000" i="1" u="sng" spc="-10" dirty="0">
                <a:latin typeface="Arial"/>
                <a:cs typeface="Arial"/>
              </a:rPr>
              <a:t>ion</a:t>
            </a:r>
            <a:r>
              <a:rPr sz="1000" i="1" u="sng" dirty="0">
                <a:latin typeface="Arial"/>
                <a:cs typeface="Arial"/>
              </a:rPr>
              <a:t> </a:t>
            </a:r>
            <a:r>
              <a:rPr sz="1000" i="1" u="sng" spc="-5" dirty="0">
                <a:latin typeface="Arial"/>
                <a:cs typeface="Arial"/>
              </a:rPr>
              <a:t>c</a:t>
            </a:r>
            <a:r>
              <a:rPr sz="1000" i="1" u="sng" spc="-10" dirty="0">
                <a:latin typeface="Arial"/>
                <a:cs typeface="Arial"/>
              </a:rPr>
              <a:t>an </a:t>
            </a:r>
            <a:r>
              <a:rPr sz="1000" i="1" u="sng" spc="-5" dirty="0">
                <a:latin typeface="Arial"/>
                <a:cs typeface="Arial"/>
              </a:rPr>
              <a:t>b</a:t>
            </a:r>
            <a:r>
              <a:rPr sz="1000" i="1" u="sng" spc="-10" dirty="0">
                <a:latin typeface="Arial"/>
                <a:cs typeface="Arial"/>
              </a:rPr>
              <a:t>e</a:t>
            </a:r>
            <a:r>
              <a:rPr sz="1000" i="1" u="sng" spc="-5" dirty="0">
                <a:latin typeface="Arial"/>
                <a:cs typeface="Arial"/>
              </a:rPr>
              <a:t> </a:t>
            </a:r>
            <a:r>
              <a:rPr sz="1000" i="1" u="sng" spc="-15" dirty="0">
                <a:latin typeface="Arial"/>
                <a:cs typeface="Arial"/>
              </a:rPr>
              <a:t>u</a:t>
            </a:r>
            <a:r>
              <a:rPr sz="1000" i="1" u="sng" dirty="0">
                <a:latin typeface="Arial"/>
                <a:cs typeface="Arial"/>
              </a:rPr>
              <a:t>s</a:t>
            </a:r>
            <a:r>
              <a:rPr sz="1000" i="1" u="sng" spc="-5" dirty="0">
                <a:latin typeface="Arial"/>
                <a:cs typeface="Arial"/>
              </a:rPr>
              <a:t>e</a:t>
            </a:r>
            <a:r>
              <a:rPr sz="1000" i="1" u="sng" spc="-10" dirty="0">
                <a:latin typeface="Arial"/>
                <a:cs typeface="Arial"/>
              </a:rPr>
              <a:t>d</a:t>
            </a:r>
            <a:r>
              <a:rPr sz="1000" i="1" u="sng" spc="-5" dirty="0">
                <a:latin typeface="Arial"/>
                <a:cs typeface="Arial"/>
              </a:rPr>
              <a:t> </a:t>
            </a:r>
            <a:r>
              <a:rPr sz="1000" i="1" u="sng" spc="-10" dirty="0">
                <a:latin typeface="Arial"/>
                <a:cs typeface="Arial"/>
              </a:rPr>
              <a:t>to</a:t>
            </a:r>
            <a:r>
              <a:rPr sz="1000" i="1" spc="-5" dirty="0">
                <a:latin typeface="Arial"/>
                <a:cs typeface="Arial"/>
              </a:rPr>
              <a:t> </a:t>
            </a:r>
            <a:r>
              <a:rPr sz="1000" i="1" u="sng" spc="-10" dirty="0">
                <a:latin typeface="Arial"/>
                <a:cs typeface="Arial"/>
              </a:rPr>
              <a:t>id</a:t>
            </a:r>
            <a:r>
              <a:rPr sz="1000" i="1" u="sng" spc="-5" dirty="0">
                <a:latin typeface="Arial"/>
                <a:cs typeface="Arial"/>
              </a:rPr>
              <a:t>ent</a:t>
            </a:r>
            <a:r>
              <a:rPr sz="1000" i="1" u="sng" spc="-15" dirty="0">
                <a:latin typeface="Arial"/>
                <a:cs typeface="Arial"/>
              </a:rPr>
              <a:t>i</a:t>
            </a:r>
            <a:r>
              <a:rPr sz="1000" i="1" u="sng" spc="-5" dirty="0">
                <a:latin typeface="Arial"/>
                <a:cs typeface="Arial"/>
              </a:rPr>
              <a:t>fy </a:t>
            </a:r>
            <a:r>
              <a:rPr sz="1000" i="1" u="sng" dirty="0">
                <a:latin typeface="Arial"/>
                <a:cs typeface="Arial"/>
              </a:rPr>
              <a:t>t</a:t>
            </a:r>
            <a:r>
              <a:rPr sz="1000" i="1" u="sng" spc="-10" dirty="0">
                <a:latin typeface="Arial"/>
                <a:cs typeface="Arial"/>
              </a:rPr>
              <a:t>he</a:t>
            </a:r>
            <a:r>
              <a:rPr sz="1000" i="1" u="sng" dirty="0">
                <a:latin typeface="Arial"/>
                <a:cs typeface="Arial"/>
              </a:rPr>
              <a:t> </a:t>
            </a:r>
            <a:r>
              <a:rPr sz="1000" i="1" u="sng" spc="-10" dirty="0">
                <a:latin typeface="Arial"/>
                <a:cs typeface="Arial"/>
              </a:rPr>
              <a:t>in</a:t>
            </a:r>
            <a:r>
              <a:rPr sz="1000" i="1" u="sng" spc="-5" dirty="0">
                <a:latin typeface="Arial"/>
                <a:cs typeface="Arial"/>
              </a:rPr>
              <a:t>d</a:t>
            </a:r>
            <a:r>
              <a:rPr sz="1000" i="1" u="sng" spc="-10" dirty="0">
                <a:latin typeface="Arial"/>
                <a:cs typeface="Arial"/>
              </a:rPr>
              <a:t>i</a:t>
            </a:r>
            <a:r>
              <a:rPr sz="1000" i="1" u="sng" dirty="0">
                <a:latin typeface="Arial"/>
                <a:cs typeface="Arial"/>
              </a:rPr>
              <a:t>v</a:t>
            </a:r>
            <a:r>
              <a:rPr sz="1000" i="1" u="sng" spc="-10" dirty="0">
                <a:latin typeface="Arial"/>
                <a:cs typeface="Arial"/>
              </a:rPr>
              <a:t>i</a:t>
            </a:r>
            <a:r>
              <a:rPr sz="1000" i="1" u="sng" spc="-5" dirty="0">
                <a:latin typeface="Arial"/>
                <a:cs typeface="Arial"/>
              </a:rPr>
              <a:t>d</a:t>
            </a:r>
            <a:r>
              <a:rPr sz="1000" i="1" u="sng" spc="-10" dirty="0">
                <a:latin typeface="Arial"/>
                <a:cs typeface="Arial"/>
              </a:rPr>
              <a:t>u</a:t>
            </a:r>
            <a:r>
              <a:rPr sz="1000" i="1" u="sng" spc="-5" dirty="0">
                <a:latin typeface="Arial"/>
                <a:cs typeface="Arial"/>
              </a:rPr>
              <a:t>al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"/>
              </a:spcBef>
              <a:buFont typeface="Wingdings"/>
              <a:buChar char=""/>
            </a:pPr>
            <a:endParaRPr sz="1250">
              <a:latin typeface="Times New Roman"/>
              <a:cs typeface="Times New Roman"/>
            </a:endParaRPr>
          </a:p>
          <a:p>
            <a:pPr marL="320675" marR="140970" indent="-228600">
              <a:lnSpc>
                <a:spcPct val="95800"/>
              </a:lnSpc>
              <a:buSzPct val="160000"/>
              <a:buFont typeface="Wingdings"/>
              <a:buChar char=""/>
              <a:tabLst>
                <a:tab pos="321310" algn="l"/>
              </a:tabLst>
            </a:pP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-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es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g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w</a:t>
            </a:r>
            <a:r>
              <a:rPr sz="1000" spc="-10" dirty="0">
                <a:latin typeface="Arial"/>
                <a:cs typeface="Arial"/>
              </a:rPr>
              <a:t>as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sent to 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he</a:t>
            </a:r>
            <a:r>
              <a:rPr sz="1000" spc="-5" dirty="0">
                <a:latin typeface="Arial"/>
                <a:cs typeface="Arial"/>
              </a:rPr>
              <a:t> “.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il</a:t>
            </a:r>
            <a:r>
              <a:rPr sz="1000" spc="-5" dirty="0">
                <a:latin typeface="Arial"/>
                <a:cs typeface="Arial"/>
              </a:rPr>
              <a:t>”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ac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15" dirty="0">
                <a:latin typeface="Arial"/>
                <a:cs typeface="Arial"/>
              </a:rPr>
              <a:t>u</a:t>
            </a:r>
            <a:r>
              <a:rPr sz="1000" spc="-5" dirty="0">
                <a:latin typeface="Arial"/>
                <a:cs typeface="Arial"/>
              </a:rPr>
              <a:t>nt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se</a:t>
            </a:r>
            <a:r>
              <a:rPr sz="1000" spc="-15" dirty="0">
                <a:latin typeface="Arial"/>
                <a:cs typeface="Arial"/>
              </a:rPr>
              <a:t>v</a:t>
            </a:r>
            <a:r>
              <a:rPr sz="1000" spc="-5" dirty="0">
                <a:latin typeface="Arial"/>
                <a:cs typeface="Arial"/>
              </a:rPr>
              <a:t>er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l act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v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d</a:t>
            </a:r>
            <a:r>
              <a:rPr sz="1000" spc="-10" dirty="0">
                <a:latin typeface="Arial"/>
                <a:cs typeface="Arial"/>
              </a:rPr>
              <a:t>u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-5" dirty="0">
                <a:latin typeface="Arial"/>
                <a:cs typeface="Arial"/>
              </a:rPr>
              <a:t>y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p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nsor</a:t>
            </a:r>
            <a:r>
              <a:rPr sz="1000" spc="5" dirty="0">
                <a:latin typeface="Arial"/>
                <a:cs typeface="Arial"/>
              </a:rPr>
              <a:t>s</a:t>
            </a:r>
            <a:r>
              <a:rPr sz="1000" spc="-5" dirty="0">
                <a:latin typeface="Arial"/>
                <a:cs typeface="Arial"/>
              </a:rPr>
              <a:t>; re</a:t>
            </a:r>
            <a:r>
              <a:rPr sz="1000" dirty="0">
                <a:latin typeface="Arial"/>
                <a:cs typeface="Arial"/>
              </a:rPr>
              <a:t>ci</a:t>
            </a:r>
            <a:r>
              <a:rPr sz="1000" spc="-5" dirty="0">
                <a:latin typeface="Arial"/>
                <a:cs typeface="Arial"/>
              </a:rPr>
              <a:t>pie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ts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w</a:t>
            </a:r>
            <a:r>
              <a:rPr sz="1000" spc="-5" dirty="0">
                <a:latin typeface="Arial"/>
                <a:cs typeface="Arial"/>
              </a:rPr>
              <a:t>ere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5" dirty="0">
                <a:latin typeface="Arial"/>
                <a:cs typeface="Arial"/>
              </a:rPr>
              <a:t>ted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he</a:t>
            </a:r>
            <a:r>
              <a:rPr sz="1000" spc="-5" dirty="0">
                <a:latin typeface="Arial"/>
                <a:cs typeface="Arial"/>
              </a:rPr>
              <a:t> “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5" dirty="0">
                <a:latin typeface="Arial"/>
                <a:cs typeface="Arial"/>
              </a:rPr>
              <a:t>o” box, 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ot the “</a:t>
            </a:r>
            <a:r>
              <a:rPr sz="1000" spc="-15" dirty="0">
                <a:latin typeface="Arial"/>
                <a:cs typeface="Arial"/>
              </a:rPr>
              <a:t>B</a:t>
            </a:r>
            <a:r>
              <a:rPr sz="1000" dirty="0">
                <a:latin typeface="Arial"/>
                <a:cs typeface="Arial"/>
              </a:rPr>
              <a:t>cc</a:t>
            </a:r>
            <a:r>
              <a:rPr sz="1000" spc="-5" dirty="0">
                <a:latin typeface="Arial"/>
                <a:cs typeface="Arial"/>
              </a:rPr>
              <a:t>”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dirty="0">
                <a:latin typeface="Arial"/>
                <a:cs typeface="Arial"/>
              </a:rPr>
              <a:t>x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he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5" dirty="0">
                <a:latin typeface="Arial"/>
                <a:cs typeface="Arial"/>
              </a:rPr>
              <a:t>d</a:t>
            </a:r>
            <a:r>
              <a:rPr sz="1000" spc="-5" dirty="0">
                <a:latin typeface="Arial"/>
                <a:cs typeface="Arial"/>
              </a:rPr>
              <a:t>y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-15" dirty="0">
                <a:latin typeface="Arial"/>
                <a:cs typeface="Arial"/>
              </a:rPr>
              <a:t>h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0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5" dirty="0">
                <a:latin typeface="Arial"/>
                <a:cs typeface="Arial"/>
              </a:rPr>
              <a:t>s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g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d</a:t>
            </a:r>
            <a:r>
              <a:rPr sz="1000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-5" dirty="0">
                <a:latin typeface="Arial"/>
                <a:cs typeface="Arial"/>
              </a:rPr>
              <a:t> not 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5" dirty="0">
                <a:latin typeface="Arial"/>
                <a:cs typeface="Arial"/>
              </a:rPr>
              <a:t>ain 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y </a:t>
            </a:r>
            <a:r>
              <a:rPr sz="1000" spc="-10" dirty="0">
                <a:latin typeface="Arial"/>
                <a:cs typeface="Arial"/>
              </a:rPr>
              <a:t>id</a:t>
            </a:r>
            <a:r>
              <a:rPr sz="1000" spc="-5" dirty="0">
                <a:latin typeface="Arial"/>
                <a:cs typeface="Arial"/>
              </a:rPr>
              <a:t>ent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0" dirty="0">
                <a:latin typeface="Arial"/>
                <a:cs typeface="Arial"/>
              </a:rPr>
              <a:t>f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b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or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at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;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t s</a:t>
            </a:r>
            <a:r>
              <a:rPr sz="1000" dirty="0">
                <a:latin typeface="Arial"/>
                <a:cs typeface="Arial"/>
              </a:rPr>
              <a:t>i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ply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</a:t>
            </a:r>
            <a:r>
              <a:rPr sz="1000" spc="-10" dirty="0">
                <a:latin typeface="Arial"/>
                <a:cs typeface="Arial"/>
              </a:rPr>
              <a:t>q</a:t>
            </a:r>
            <a:r>
              <a:rPr sz="1000" spc="-15" dirty="0">
                <a:latin typeface="Arial"/>
                <a:cs typeface="Arial"/>
              </a:rPr>
              <a:t>u</a:t>
            </a:r>
            <a:r>
              <a:rPr sz="1000" spc="-5" dirty="0">
                <a:latin typeface="Arial"/>
                <a:cs typeface="Arial"/>
              </a:rPr>
              <a:t>este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</a:t>
            </a:r>
            <a:r>
              <a:rPr sz="1000" spc="-5" dirty="0">
                <a:latin typeface="Arial"/>
                <a:cs typeface="Arial"/>
              </a:rPr>
              <a:t>h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sp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spc="-10" dirty="0">
                <a:latin typeface="Arial"/>
                <a:cs typeface="Arial"/>
              </a:rPr>
              <a:t>ns</a:t>
            </a:r>
            <a:r>
              <a:rPr sz="1000" spc="-5" dirty="0">
                <a:latin typeface="Arial"/>
                <a:cs typeface="Arial"/>
              </a:rPr>
              <a:t>or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 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25" dirty="0">
                <a:latin typeface="Arial"/>
                <a:cs typeface="Arial"/>
              </a:rPr>
              <a:t>a</a:t>
            </a:r>
            <a:r>
              <a:rPr sz="1000" spc="5" dirty="0">
                <a:latin typeface="Arial"/>
                <a:cs typeface="Arial"/>
              </a:rPr>
              <a:t>k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an a</a:t>
            </a:r>
            <a:r>
              <a:rPr sz="1000" spc="-10" dirty="0">
                <a:latin typeface="Arial"/>
                <a:cs typeface="Arial"/>
              </a:rPr>
              <a:t>p</a:t>
            </a:r>
            <a:r>
              <a:rPr sz="1000" spc="-15" dirty="0">
                <a:latin typeface="Arial"/>
                <a:cs typeface="Arial"/>
              </a:rPr>
              <a:t>p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nt</a:t>
            </a:r>
            <a:r>
              <a:rPr sz="1000" spc="0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t 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the </a:t>
            </a:r>
            <a:r>
              <a:rPr sz="1000" spc="5" dirty="0">
                <a:latin typeface="Arial"/>
                <a:cs typeface="Arial"/>
              </a:rPr>
              <a:t>c</a:t>
            </a:r>
            <a:r>
              <a:rPr sz="1000" spc="-10" dirty="0">
                <a:latin typeface="Arial"/>
                <a:cs typeface="Arial"/>
              </a:rPr>
              <a:t>li</a:t>
            </a:r>
            <a:r>
              <a:rPr sz="1000" spc="-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c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or the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chi</a:t>
            </a:r>
            <a:r>
              <a:rPr sz="1000" spc="-10" dirty="0">
                <a:latin typeface="Arial"/>
                <a:cs typeface="Arial"/>
              </a:rPr>
              <a:t>ld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 rece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v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a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overdue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m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u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15" dirty="0">
                <a:latin typeface="Arial"/>
                <a:cs typeface="Arial"/>
              </a:rPr>
              <a:t>z</a:t>
            </a:r>
            <a:r>
              <a:rPr sz="1000" spc="-5" dirty="0">
                <a:latin typeface="Arial"/>
                <a:cs typeface="Arial"/>
              </a:rPr>
              <a:t>atio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549275" marR="196215" lvl="1" indent="-228600">
              <a:lnSpc>
                <a:spcPts val="1140"/>
              </a:lnSpc>
              <a:spcBef>
                <a:spcPts val="180"/>
              </a:spcBef>
              <a:buSzPct val="120000"/>
              <a:buFont typeface="Wingdings"/>
              <a:buChar char=""/>
              <a:tabLst>
                <a:tab pos="549910" algn="l"/>
              </a:tabLst>
            </a:pP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sp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nsor’s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nd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u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as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ig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t </a:t>
            </a:r>
            <a:r>
              <a:rPr sz="1000" spc="-10" dirty="0">
                <a:latin typeface="Arial"/>
                <a:cs typeface="Arial"/>
              </a:rPr>
              <a:t>were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v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si</a:t>
            </a:r>
            <a:r>
              <a:rPr sz="1000" spc="-10" dirty="0">
                <a:latin typeface="Arial"/>
                <a:cs typeface="Arial"/>
              </a:rPr>
              <a:t>b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rec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p</a:t>
            </a:r>
            <a:r>
              <a:rPr sz="1000" spc="-10" dirty="0">
                <a:latin typeface="Arial"/>
                <a:cs typeface="Arial"/>
              </a:rPr>
              <a:t>ie</a:t>
            </a:r>
            <a:r>
              <a:rPr sz="1000" spc="-5" dirty="0">
                <a:latin typeface="Arial"/>
                <a:cs typeface="Arial"/>
              </a:rPr>
              <a:t>nts</a:t>
            </a:r>
            <a:endParaRPr sz="1000">
              <a:latin typeface="Arial"/>
              <a:cs typeface="Arial"/>
            </a:endParaRPr>
          </a:p>
          <a:p>
            <a:pPr marL="549275" marR="102235" lvl="1" indent="-228600">
              <a:lnSpc>
                <a:spcPct val="95600"/>
              </a:lnSpc>
              <a:spcBef>
                <a:spcPts val="120"/>
              </a:spcBef>
              <a:buSzPct val="120000"/>
              <a:buFont typeface="Wingdings"/>
              <a:buChar char=""/>
              <a:tabLst>
                <a:tab pos="549910" algn="l"/>
              </a:tabLst>
            </a:pPr>
            <a:r>
              <a:rPr sz="1000" spc="-10" dirty="0">
                <a:latin typeface="Arial"/>
                <a:cs typeface="Arial"/>
              </a:rPr>
              <a:t>Reci</a:t>
            </a:r>
            <a:r>
              <a:rPr sz="1000" spc="-5" dirty="0">
                <a:latin typeface="Arial"/>
                <a:cs typeface="Arial"/>
              </a:rPr>
              <a:t>p</a:t>
            </a:r>
            <a:r>
              <a:rPr sz="1000" spc="-10" dirty="0">
                <a:latin typeface="Arial"/>
                <a:cs typeface="Arial"/>
              </a:rPr>
              <a:t>ie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ts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-15" dirty="0">
                <a:latin typeface="Arial"/>
                <a:cs typeface="Arial"/>
              </a:rPr>
              <a:t>h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0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es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g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w</a:t>
            </a:r>
            <a:r>
              <a:rPr sz="1000" spc="-15" dirty="0">
                <a:latin typeface="Arial"/>
                <a:cs typeface="Arial"/>
              </a:rPr>
              <a:t>h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0" dirty="0">
                <a:latin typeface="Arial"/>
                <a:cs typeface="Arial"/>
              </a:rPr>
              <a:t>k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w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h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rec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p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ents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were</a:t>
            </a:r>
            <a:r>
              <a:rPr sz="1000" spc="-5" dirty="0">
                <a:latin typeface="Arial"/>
                <a:cs typeface="Arial"/>
              </a:rPr>
              <a:t> a</a:t>
            </a:r>
            <a:r>
              <a:rPr sz="1000" spc="-15" dirty="0">
                <a:latin typeface="Arial"/>
                <a:cs typeface="Arial"/>
              </a:rPr>
              <a:t>b</a:t>
            </a:r>
            <a:r>
              <a:rPr sz="1000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to</a:t>
            </a:r>
            <a:r>
              <a:rPr sz="1000" spc="-5" dirty="0">
                <a:latin typeface="Arial"/>
                <a:cs typeface="Arial"/>
              </a:rPr>
              <a:t> co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ect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sp</a:t>
            </a:r>
            <a:r>
              <a:rPr sz="1000" spc="-5" dirty="0">
                <a:latin typeface="Arial"/>
                <a:cs typeface="Arial"/>
              </a:rPr>
              <a:t>onsor 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 ch</a:t>
            </a:r>
            <a:r>
              <a:rPr sz="1000" spc="-10" dirty="0">
                <a:latin typeface="Arial"/>
                <a:cs typeface="Arial"/>
              </a:rPr>
              <a:t>il</a:t>
            </a:r>
            <a:r>
              <a:rPr sz="1000" spc="-5" dirty="0">
                <a:latin typeface="Arial"/>
                <a:cs typeface="Arial"/>
              </a:rPr>
              <a:t>d, 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</a:t>
            </a:r>
            <a:r>
              <a:rPr sz="1000" spc="-5" dirty="0">
                <a:latin typeface="Arial"/>
                <a:cs typeface="Arial"/>
              </a:rPr>
              <a:t>here</a:t>
            </a:r>
            <a:r>
              <a:rPr sz="1000" spc="5" dirty="0">
                <a:latin typeface="Arial"/>
                <a:cs typeface="Arial"/>
              </a:rPr>
              <a:t>b</a:t>
            </a:r>
            <a:r>
              <a:rPr sz="1000" spc="-5" dirty="0">
                <a:latin typeface="Arial"/>
                <a:cs typeface="Arial"/>
              </a:rPr>
              <a:t>y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</a:t>
            </a:r>
            <a:r>
              <a:rPr sz="1000" spc="-10" dirty="0">
                <a:latin typeface="Arial"/>
                <a:cs typeface="Arial"/>
              </a:rPr>
              <a:t>aso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b</a:t>
            </a:r>
            <a:r>
              <a:rPr sz="1000" spc="5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y </a:t>
            </a:r>
            <a:r>
              <a:rPr sz="1000" spc="-10" dirty="0">
                <a:latin typeface="Arial"/>
                <a:cs typeface="Arial"/>
              </a:rPr>
              <a:t>id</a:t>
            </a:r>
            <a:r>
              <a:rPr sz="1000" spc="-5" dirty="0">
                <a:latin typeface="Arial"/>
                <a:cs typeface="Arial"/>
              </a:rPr>
              <a:t>ent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1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y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he</a:t>
            </a:r>
            <a:r>
              <a:rPr sz="1000" spc="-5" dirty="0">
                <a:latin typeface="Arial"/>
                <a:cs typeface="Arial"/>
              </a:rPr>
              <a:t> ch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-5" dirty="0">
                <a:latin typeface="Arial"/>
                <a:cs typeface="Arial"/>
              </a:rPr>
              <a:t> (or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chi</a:t>
            </a:r>
            <a:r>
              <a:rPr sz="1000" spc="-10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dr</a:t>
            </a:r>
            <a:r>
              <a:rPr sz="100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n) </a:t>
            </a:r>
            <a:r>
              <a:rPr sz="1000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15" dirty="0">
                <a:latin typeface="Arial"/>
                <a:cs typeface="Arial"/>
              </a:rPr>
              <a:t>q</a:t>
            </a:r>
            <a:r>
              <a:rPr sz="1000" spc="-5" dirty="0">
                <a:latin typeface="Arial"/>
                <a:cs typeface="Arial"/>
              </a:rPr>
              <a:t>u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g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m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u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dirty="0">
                <a:latin typeface="Arial"/>
                <a:cs typeface="Arial"/>
              </a:rPr>
              <a:t>i</a:t>
            </a:r>
            <a:r>
              <a:rPr sz="1000" spc="-25" dirty="0">
                <a:latin typeface="Arial"/>
                <a:cs typeface="Arial"/>
              </a:rPr>
              <a:t>z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spc="-10" dirty="0">
                <a:latin typeface="Arial"/>
                <a:cs typeface="Arial"/>
              </a:rPr>
              <a:t>ns</a:t>
            </a:r>
            <a:endParaRPr sz="1000">
              <a:latin typeface="Arial"/>
              <a:cs typeface="Arial"/>
            </a:endParaRPr>
          </a:p>
          <a:p>
            <a:pPr marL="549275" lvl="1" indent="-228600">
              <a:lnSpc>
                <a:spcPct val="100000"/>
              </a:lnSpc>
              <a:spcBef>
                <a:spcPts val="95"/>
              </a:spcBef>
              <a:buSzPct val="120000"/>
              <a:buFont typeface="Wingdings"/>
              <a:buChar char=""/>
              <a:tabLst>
                <a:tab pos="549910" algn="l"/>
              </a:tabLst>
            </a:pP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nci</a:t>
            </a:r>
            <a:r>
              <a:rPr sz="1000" spc="-5" dirty="0">
                <a:latin typeface="Arial"/>
                <a:cs typeface="Arial"/>
              </a:rPr>
              <a:t>d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t </a:t>
            </a:r>
            <a:r>
              <a:rPr sz="1000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es</a:t>
            </a:r>
            <a:r>
              <a:rPr sz="1000" spc="-5" dirty="0">
                <a:latin typeface="Arial"/>
                <a:cs typeface="Arial"/>
              </a:rPr>
              <a:t>u</a:t>
            </a:r>
            <a:r>
              <a:rPr sz="1000" spc="-10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te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-5" dirty="0">
                <a:latin typeface="Arial"/>
                <a:cs typeface="Arial"/>
              </a:rPr>
              <a:t> in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pr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15" dirty="0">
                <a:latin typeface="Arial"/>
                <a:cs typeface="Arial"/>
              </a:rPr>
              <a:t>v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20" dirty="0">
                <a:latin typeface="Arial"/>
                <a:cs typeface="Arial"/>
              </a:rPr>
              <a:t>c</a:t>
            </a:r>
            <a:r>
              <a:rPr sz="1000" spc="-5" dirty="0">
                <a:latin typeface="Arial"/>
                <a:cs typeface="Arial"/>
              </a:rPr>
              <a:t>y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co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p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nt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544956" y="2156460"/>
          <a:ext cx="3772535" cy="32025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72535"/>
              </a:tblGrid>
              <a:tr h="152400">
                <a:tc>
                  <a:txBody>
                    <a:bodyPr/>
                    <a:lstStyle/>
                    <a:p>
                      <a:pPr marL="293370" indent="-22860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Na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293370" indent="-22860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secur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293370" indent="-22860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spc="1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293370" indent="-22860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293370" indent="-22860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Bi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etr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vo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pri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293370" indent="-22860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Fax 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293370" indent="-22860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reco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399">
                <a:tc>
                  <a:txBody>
                    <a:bodyPr/>
                    <a:lstStyle/>
                    <a:p>
                      <a:pPr marL="293370" indent="-22860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Cert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ate 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654">
                <a:tc>
                  <a:txBody>
                    <a:bodyPr/>
                    <a:lstStyle/>
                    <a:p>
                      <a:pPr marL="293370" indent="-22860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spc="3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ocat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rs (URL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293370" indent="-22860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Fu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ace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p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grap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 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293370" indent="-22860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ectr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293370" indent="-22860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Health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b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nu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293370" indent="-22860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Dev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al 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293370" indent="-22860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tocol (I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)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0020">
                <a:tc>
                  <a:txBody>
                    <a:bodyPr/>
                    <a:lstStyle/>
                    <a:p>
                      <a:pPr marL="293370" indent="-22860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 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ubd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ns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an 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98703">
                <a:tc>
                  <a:txBody>
                    <a:bodyPr/>
                    <a:lstStyle/>
                    <a:p>
                      <a:pPr marL="293370" marR="354330" indent="-228600">
                        <a:lnSpc>
                          <a:spcPts val="115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seri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nc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nse p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43864">
                <a:tc>
                  <a:txBody>
                    <a:bodyPr/>
                    <a:lstStyle/>
                    <a:p>
                      <a:pPr marL="293370" marR="121285" indent="-228600">
                        <a:lnSpc>
                          <a:spcPct val="9550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ts 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tes (ex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ar)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dat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rect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 to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nc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 birth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e,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 d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rge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e,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ate 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th;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l 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 over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89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0020">
                <a:tc>
                  <a:txBody>
                    <a:bodyPr/>
                    <a:lstStyle/>
                    <a:p>
                      <a:pPr marL="293370" indent="-228600">
                        <a:lnSpc>
                          <a:spcPct val="10000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q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r,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racter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96840">
              <a:lnSpc>
                <a:spcPts val="3329"/>
              </a:lnSpc>
            </a:pPr>
            <a:r>
              <a:rPr spc="-20" dirty="0"/>
              <a:t>T</a:t>
            </a:r>
            <a:r>
              <a:rPr spc="-30" dirty="0"/>
              <a:t>h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15" dirty="0"/>
              <a:t>Pr</a:t>
            </a:r>
            <a:r>
              <a:rPr spc="-5" dirty="0"/>
              <a:t>i</a:t>
            </a:r>
            <a:r>
              <a:rPr spc="-10" dirty="0"/>
              <a:t>v</a:t>
            </a:r>
            <a:r>
              <a:rPr spc="-20" dirty="0"/>
              <a:t>a</a:t>
            </a:r>
            <a:r>
              <a:rPr spc="-5" dirty="0"/>
              <a:t>c</a:t>
            </a:r>
            <a:r>
              <a:rPr spc="-20" dirty="0"/>
              <a:t>y</a:t>
            </a:r>
            <a:r>
              <a:rPr spc="-25" dirty="0"/>
              <a:t> </a:t>
            </a:r>
            <a:r>
              <a:rPr spc="-20" dirty="0"/>
              <a:t>Rule</a:t>
            </a:r>
          </a:p>
          <a:p>
            <a:pPr marL="6750050">
              <a:lnSpc>
                <a:spcPts val="1650"/>
              </a:lnSpc>
            </a:pPr>
            <a:r>
              <a:rPr sz="1400" dirty="0"/>
              <a:t>(Patie</a:t>
            </a:r>
            <a:r>
              <a:rPr sz="1400" spc="-10" dirty="0"/>
              <a:t>n</a:t>
            </a:r>
            <a:r>
              <a:rPr sz="1400" dirty="0"/>
              <a:t>t</a:t>
            </a:r>
            <a:r>
              <a:rPr sz="1400" spc="-10" dirty="0"/>
              <a:t> R</a:t>
            </a:r>
            <a:r>
              <a:rPr sz="1400" dirty="0"/>
              <a:t>i</a:t>
            </a:r>
            <a:r>
              <a:rPr sz="1400" spc="-10" dirty="0"/>
              <a:t>gh</a:t>
            </a:r>
            <a:r>
              <a:rPr sz="1400" dirty="0"/>
              <a:t>t</a:t>
            </a:r>
            <a:r>
              <a:rPr sz="1400" spc="5" dirty="0"/>
              <a:t>s</a:t>
            </a:r>
            <a:r>
              <a:rPr sz="1400" dirty="0"/>
              <a:t>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190158" y="2174211"/>
            <a:ext cx="2915884" cy="34644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567423" y="2169414"/>
            <a:ext cx="2038350" cy="3282315"/>
          </a:xfrm>
          <a:custGeom>
            <a:avLst/>
            <a:gdLst/>
            <a:ahLst/>
            <a:cxnLst/>
            <a:rect l="l" t="t" r="r" b="b"/>
            <a:pathLst>
              <a:path w="2038350" h="3282315">
                <a:moveTo>
                  <a:pt x="0" y="3282315"/>
                </a:moveTo>
                <a:lnTo>
                  <a:pt x="2038350" y="3282315"/>
                </a:lnTo>
                <a:lnTo>
                  <a:pt x="2038350" y="0"/>
                </a:lnTo>
                <a:lnTo>
                  <a:pt x="0" y="0"/>
                </a:lnTo>
                <a:lnTo>
                  <a:pt x="0" y="3282315"/>
                </a:lnTo>
                <a:close/>
              </a:path>
            </a:pathLst>
          </a:custGeom>
          <a:ln w="9525">
            <a:solidFill>
              <a:srgbClr val="17375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35940" y="1595326"/>
            <a:ext cx="6057265" cy="3375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Rule affo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ds indi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als certa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 ri</a:t>
            </a:r>
            <a:r>
              <a:rPr sz="1200" spc="-1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hts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1150">
              <a:latin typeface="Times New Roman"/>
              <a:cs typeface="Times New Roman"/>
            </a:endParaRPr>
          </a:p>
          <a:p>
            <a:pPr marL="182880" indent="-170180">
              <a:lnSpc>
                <a:spcPct val="100000"/>
              </a:lnSpc>
              <a:buFont typeface="Arial"/>
              <a:buAutoNum type="arabicPeriod"/>
              <a:tabLst>
                <a:tab pos="183515" algn="l"/>
              </a:tabLst>
            </a:pPr>
            <a:r>
              <a:rPr sz="1200" b="1" dirty="0">
                <a:latin typeface="Arial"/>
                <a:cs typeface="Arial"/>
              </a:rPr>
              <a:t>The </a:t>
            </a:r>
            <a:r>
              <a:rPr sz="1200" b="1" spc="-15" dirty="0">
                <a:latin typeface="Arial"/>
                <a:cs typeface="Arial"/>
              </a:rPr>
              <a:t>r</a:t>
            </a:r>
            <a:r>
              <a:rPr sz="1200" b="1" dirty="0">
                <a:latin typeface="Arial"/>
                <a:cs typeface="Arial"/>
              </a:rPr>
              <a:t>ight </a:t>
            </a:r>
            <a:r>
              <a:rPr sz="1200" b="1" spc="-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o </a:t>
            </a:r>
            <a:r>
              <a:rPr sz="1200" b="1" spc="5" dirty="0">
                <a:latin typeface="Arial"/>
                <a:cs typeface="Arial"/>
              </a:rPr>
              <a:t>r</a:t>
            </a:r>
            <a:r>
              <a:rPr sz="1200" b="1" dirty="0">
                <a:latin typeface="Arial"/>
                <a:cs typeface="Arial"/>
              </a:rPr>
              <a:t>ec</a:t>
            </a:r>
            <a:r>
              <a:rPr sz="1200" b="1" spc="-10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i</a:t>
            </a:r>
            <a:r>
              <a:rPr sz="1200" b="1" spc="-5" dirty="0">
                <a:latin typeface="Arial"/>
                <a:cs typeface="Arial"/>
              </a:rPr>
              <a:t>v</a:t>
            </a:r>
            <a:r>
              <a:rPr sz="1200" b="1" dirty="0">
                <a:latin typeface="Arial"/>
                <a:cs typeface="Arial"/>
              </a:rPr>
              <a:t>e notice of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pri</a:t>
            </a:r>
            <a:r>
              <a:rPr sz="1200" b="1" spc="-20" dirty="0">
                <a:latin typeface="Arial"/>
                <a:cs typeface="Arial"/>
              </a:rPr>
              <a:t>v</a:t>
            </a:r>
            <a:r>
              <a:rPr sz="1200" b="1" dirty="0">
                <a:latin typeface="Arial"/>
                <a:cs typeface="Arial"/>
              </a:rPr>
              <a:t>a</a:t>
            </a:r>
            <a:r>
              <a:rPr sz="1200" b="1" spc="15" dirty="0">
                <a:latin typeface="Arial"/>
                <a:cs typeface="Arial"/>
              </a:rPr>
              <a:t>c</a:t>
            </a:r>
            <a:r>
              <a:rPr sz="1200" b="1" dirty="0">
                <a:latin typeface="Arial"/>
                <a:cs typeface="Arial"/>
              </a:rPr>
              <a:t>y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p</a:t>
            </a:r>
            <a:r>
              <a:rPr sz="1200" b="1" spc="10" dirty="0">
                <a:latin typeface="Arial"/>
                <a:cs typeface="Arial"/>
              </a:rPr>
              <a:t>r</a:t>
            </a:r>
            <a:r>
              <a:rPr sz="1200" b="1" dirty="0">
                <a:latin typeface="Arial"/>
                <a:cs typeface="Arial"/>
              </a:rPr>
              <a:t>actic</a:t>
            </a:r>
            <a:r>
              <a:rPr sz="1200" b="1" spc="-5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s r</a:t>
            </a:r>
            <a:r>
              <a:rPr sz="1200" b="1" spc="5" dirty="0">
                <a:latin typeface="Arial"/>
                <a:cs typeface="Arial"/>
              </a:rPr>
              <a:t>e</a:t>
            </a:r>
            <a:r>
              <a:rPr sz="1200" b="1" spc="-15" dirty="0">
                <a:latin typeface="Arial"/>
                <a:cs typeface="Arial"/>
              </a:rPr>
              <a:t>g</a:t>
            </a:r>
            <a:r>
              <a:rPr sz="1200" b="1" dirty="0">
                <a:latin typeface="Arial"/>
                <a:cs typeface="Arial"/>
              </a:rPr>
              <a:t>arding th</a:t>
            </a:r>
            <a:r>
              <a:rPr sz="1200" b="1" spc="-10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ir he</a:t>
            </a:r>
            <a:r>
              <a:rPr sz="1200" b="1" spc="5" dirty="0">
                <a:latin typeface="Arial"/>
                <a:cs typeface="Arial"/>
              </a:rPr>
              <a:t>a</a:t>
            </a:r>
            <a:r>
              <a:rPr sz="1200" b="1" dirty="0">
                <a:latin typeface="Arial"/>
                <a:cs typeface="Arial"/>
              </a:rPr>
              <a:t>lth inf</a:t>
            </a:r>
            <a:r>
              <a:rPr sz="1200" b="1" spc="-5" dirty="0">
                <a:latin typeface="Arial"/>
                <a:cs typeface="Arial"/>
              </a:rPr>
              <a:t>o</a:t>
            </a:r>
            <a:r>
              <a:rPr sz="1200" b="1" dirty="0">
                <a:latin typeface="Arial"/>
                <a:cs typeface="Arial"/>
              </a:rPr>
              <a:t>rm</a:t>
            </a:r>
            <a:r>
              <a:rPr sz="1200" b="1" spc="5" dirty="0">
                <a:latin typeface="Arial"/>
                <a:cs typeface="Arial"/>
              </a:rPr>
              <a:t>a</a:t>
            </a:r>
            <a:r>
              <a:rPr sz="1200" b="1" dirty="0">
                <a:latin typeface="Arial"/>
                <a:cs typeface="Arial"/>
              </a:rPr>
              <a:t>tion</a:t>
            </a:r>
            <a:endParaRPr sz="1200">
              <a:latin typeface="Arial"/>
              <a:cs typeface="Arial"/>
            </a:endParaRPr>
          </a:p>
          <a:p>
            <a:pPr marL="469900" marR="354330" lvl="1" indent="-228600">
              <a:lnSpc>
                <a:spcPct val="95600"/>
              </a:lnSpc>
              <a:spcBef>
                <a:spcPts val="325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M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Health S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(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HS) Notice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Practices (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oPP) is 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able 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</a:t>
            </a:r>
            <a:r>
              <a:rPr sz="1200" spc="-2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plains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ow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 M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uses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spc="-10" dirty="0">
                <a:latin typeface="Arial"/>
                <a:cs typeface="Arial"/>
              </a:rPr>
              <a:t>ene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ar</a:t>
            </a:r>
            <a:r>
              <a:rPr sz="1200" spc="-2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’s heal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1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ar</a:t>
            </a:r>
            <a:r>
              <a:rPr sz="1200" spc="-2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’s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hts re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arding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eir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infor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ct val="100000"/>
              </a:lnSpc>
              <a:spcBef>
                <a:spcPts val="260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Each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 is res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onsi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le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 pro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iar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es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the M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S N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PP</a:t>
            </a:r>
            <a:endParaRPr sz="1200">
              <a:latin typeface="Arial"/>
              <a:cs typeface="Arial"/>
            </a:endParaRPr>
          </a:p>
          <a:p>
            <a:pPr marL="469900" marR="286385" lvl="1" indent="-228600">
              <a:lnSpc>
                <a:spcPts val="1370"/>
              </a:lnSpc>
              <a:spcBef>
                <a:spcPts val="355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Co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ies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No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ould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adi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able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hout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clini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al areas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dical Gro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</a:t>
            </a:r>
            <a:r>
              <a:rPr sz="1200" spc="-10" dirty="0">
                <a:latin typeface="Arial"/>
                <a:cs typeface="Arial"/>
              </a:rPr>
              <a:t>ne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es 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iew 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ke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th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m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ct val="100000"/>
              </a:lnSpc>
              <a:spcBef>
                <a:spcPts val="229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No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ost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ithin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ity</a:t>
            </a:r>
            <a:endParaRPr sz="1200">
              <a:latin typeface="Arial"/>
              <a:cs typeface="Arial"/>
            </a:endParaRPr>
          </a:p>
          <a:p>
            <a:pPr marL="469900" marR="311785" lvl="1" indent="-228600">
              <a:lnSpc>
                <a:spcPts val="1380"/>
              </a:lnSpc>
              <a:spcBef>
                <a:spcPts val="345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If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maint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ins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eb site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bout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its ser</a:t>
            </a:r>
            <a:r>
              <a:rPr sz="1200" spc="-2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ices or b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it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,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eb site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ust 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 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nently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os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link 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NoPP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1300">
              <a:latin typeface="Times New Roman"/>
              <a:cs typeface="Times New Roman"/>
            </a:endParaRPr>
          </a:p>
          <a:p>
            <a:pPr marL="241300" marR="678815" indent="-228600">
              <a:lnSpc>
                <a:spcPts val="1380"/>
              </a:lnSpc>
            </a:pPr>
            <a:r>
              <a:rPr sz="1400" dirty="0">
                <a:latin typeface="Wingdings"/>
                <a:cs typeface="Wingdings"/>
              </a:rPr>
              <a:t></a:t>
            </a:r>
            <a:r>
              <a:rPr sz="1400" spc="12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"/>
                <a:cs typeface="Arial"/>
              </a:rPr>
              <a:t>If 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</a:t>
            </a:r>
            <a:r>
              <a:rPr sz="1200" spc="-10" dirty="0">
                <a:latin typeface="Arial"/>
                <a:cs typeface="Arial"/>
              </a:rPr>
              <a:t>ne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sked,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ould 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plain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urpose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oPP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 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eneral 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s?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557009" y="5467350"/>
            <a:ext cx="2057400" cy="222885"/>
          </a:xfrm>
          <a:custGeom>
            <a:avLst/>
            <a:gdLst/>
            <a:ahLst/>
            <a:cxnLst/>
            <a:rect l="l" t="t" r="r" b="b"/>
            <a:pathLst>
              <a:path w="2057400" h="222885">
                <a:moveTo>
                  <a:pt x="0" y="222884"/>
                </a:moveTo>
                <a:lnTo>
                  <a:pt x="2057400" y="222884"/>
                </a:lnTo>
                <a:lnTo>
                  <a:pt x="2057400" y="0"/>
                </a:lnTo>
                <a:lnTo>
                  <a:pt x="0" y="0"/>
                </a:lnTo>
                <a:lnTo>
                  <a:pt x="0" y="222884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723126" y="5514888"/>
            <a:ext cx="1726564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u="sng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Cl</a:t>
            </a:r>
            <a:r>
              <a:rPr sz="900" u="sng" spc="5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ic</a:t>
            </a:r>
            <a:r>
              <a:rPr sz="900" u="sng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k</a:t>
            </a:r>
            <a:r>
              <a:rPr sz="900" u="sng" spc="-10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 </a:t>
            </a:r>
            <a:r>
              <a:rPr sz="900" u="sng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he</a:t>
            </a:r>
            <a:r>
              <a:rPr sz="900" u="sng" spc="-15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r</a:t>
            </a:r>
            <a:r>
              <a:rPr sz="900" u="sng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e to </a:t>
            </a:r>
            <a:r>
              <a:rPr sz="900" u="sng" spc="-10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r</a:t>
            </a:r>
            <a:r>
              <a:rPr sz="900" u="sng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ead</a:t>
            </a:r>
            <a:r>
              <a:rPr sz="900" u="sng" spc="-10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 </a:t>
            </a:r>
            <a:r>
              <a:rPr sz="900" u="sng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the </a:t>
            </a:r>
            <a:r>
              <a:rPr sz="900" u="sng" spc="-20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M</a:t>
            </a:r>
            <a:r>
              <a:rPr sz="900" u="sng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HS NoPP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15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96840">
              <a:lnSpc>
                <a:spcPts val="3329"/>
              </a:lnSpc>
            </a:pPr>
            <a:r>
              <a:rPr spc="-20" dirty="0"/>
              <a:t>T</a:t>
            </a:r>
            <a:r>
              <a:rPr spc="-30" dirty="0"/>
              <a:t>h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15" dirty="0"/>
              <a:t>Pr</a:t>
            </a:r>
            <a:r>
              <a:rPr spc="-5" dirty="0"/>
              <a:t>i</a:t>
            </a:r>
            <a:r>
              <a:rPr spc="-10" dirty="0"/>
              <a:t>v</a:t>
            </a:r>
            <a:r>
              <a:rPr spc="-20" dirty="0"/>
              <a:t>a</a:t>
            </a:r>
            <a:r>
              <a:rPr spc="-5" dirty="0"/>
              <a:t>c</a:t>
            </a:r>
            <a:r>
              <a:rPr spc="-20" dirty="0"/>
              <a:t>y</a:t>
            </a:r>
            <a:r>
              <a:rPr spc="-25" dirty="0"/>
              <a:t> </a:t>
            </a:r>
            <a:r>
              <a:rPr spc="-20" dirty="0"/>
              <a:t>Rule</a:t>
            </a:r>
          </a:p>
          <a:p>
            <a:pPr marL="6750050">
              <a:lnSpc>
                <a:spcPts val="1650"/>
              </a:lnSpc>
            </a:pPr>
            <a:r>
              <a:rPr sz="1400" dirty="0"/>
              <a:t>(Patie</a:t>
            </a:r>
            <a:r>
              <a:rPr sz="1400" spc="-10" dirty="0"/>
              <a:t>n</a:t>
            </a:r>
            <a:r>
              <a:rPr sz="1400" dirty="0"/>
              <a:t>t</a:t>
            </a:r>
            <a:r>
              <a:rPr sz="1400" spc="-10" dirty="0"/>
              <a:t> R</a:t>
            </a:r>
            <a:r>
              <a:rPr sz="1400" dirty="0"/>
              <a:t>i</a:t>
            </a:r>
            <a:r>
              <a:rPr sz="1400" spc="-10" dirty="0"/>
              <a:t>gh</a:t>
            </a:r>
            <a:r>
              <a:rPr sz="1400" dirty="0"/>
              <a:t>t</a:t>
            </a:r>
            <a:r>
              <a:rPr sz="1400" spc="5" dirty="0"/>
              <a:t>s</a:t>
            </a:r>
            <a:r>
              <a:rPr sz="1400" dirty="0"/>
              <a:t>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590754"/>
            <a:ext cx="8025765" cy="34772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2880" indent="-170180">
              <a:lnSpc>
                <a:spcPct val="100000"/>
              </a:lnSpc>
              <a:buFont typeface="Arial"/>
              <a:buAutoNum type="arabicPeriod" startAt="2"/>
              <a:tabLst>
                <a:tab pos="183515" algn="l"/>
              </a:tabLst>
            </a:pPr>
            <a:r>
              <a:rPr sz="1200" b="1" spc="-5" dirty="0">
                <a:latin typeface="Arial"/>
                <a:cs typeface="Arial"/>
              </a:rPr>
              <a:t>R</a:t>
            </a:r>
            <a:r>
              <a:rPr sz="1200" b="1" dirty="0">
                <a:latin typeface="Arial"/>
                <a:cs typeface="Arial"/>
              </a:rPr>
              <a:t>equ</a:t>
            </a:r>
            <a:r>
              <a:rPr sz="1200" b="1" spc="-10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st </a:t>
            </a:r>
            <a:r>
              <a:rPr sz="1200" b="1" spc="-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o in</a:t>
            </a:r>
            <a:r>
              <a:rPr sz="1200" b="1" spc="5" dirty="0">
                <a:latin typeface="Arial"/>
                <a:cs typeface="Arial"/>
              </a:rPr>
              <a:t>s</a:t>
            </a:r>
            <a:r>
              <a:rPr sz="1200" b="1" dirty="0">
                <a:latin typeface="Arial"/>
                <a:cs typeface="Arial"/>
              </a:rPr>
              <a:t>pe</a:t>
            </a:r>
            <a:r>
              <a:rPr sz="1200" b="1" spc="5" dirty="0">
                <a:latin typeface="Arial"/>
                <a:cs typeface="Arial"/>
              </a:rPr>
              <a:t>c</a:t>
            </a:r>
            <a:r>
              <a:rPr sz="1200" b="1" dirty="0">
                <a:latin typeface="Arial"/>
                <a:cs typeface="Arial"/>
              </a:rPr>
              <a:t>t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(re</a:t>
            </a:r>
            <a:r>
              <a:rPr sz="1200" b="1" spc="-20" dirty="0">
                <a:latin typeface="Arial"/>
                <a:cs typeface="Arial"/>
              </a:rPr>
              <a:t>v</a:t>
            </a:r>
            <a:r>
              <a:rPr sz="1200" b="1" dirty="0">
                <a:latin typeface="Arial"/>
                <a:cs typeface="Arial"/>
              </a:rPr>
              <a:t>i</a:t>
            </a:r>
            <a:r>
              <a:rPr sz="1200" b="1" spc="-5" dirty="0">
                <a:latin typeface="Arial"/>
                <a:cs typeface="Arial"/>
              </a:rPr>
              <a:t>e</a:t>
            </a:r>
            <a:r>
              <a:rPr sz="1200" b="1" spc="25" dirty="0">
                <a:latin typeface="Arial"/>
                <a:cs typeface="Arial"/>
              </a:rPr>
              <a:t>w</a:t>
            </a:r>
            <a:r>
              <a:rPr sz="1200" b="1" dirty="0">
                <a:latin typeface="Arial"/>
                <a:cs typeface="Arial"/>
              </a:rPr>
              <a:t>) and obtain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a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c</a:t>
            </a:r>
            <a:r>
              <a:rPr sz="1200" b="1" dirty="0">
                <a:latin typeface="Arial"/>
                <a:cs typeface="Arial"/>
              </a:rPr>
              <a:t>o</a:t>
            </a:r>
            <a:r>
              <a:rPr sz="1200" b="1" spc="5" dirty="0">
                <a:latin typeface="Arial"/>
                <a:cs typeface="Arial"/>
              </a:rPr>
              <a:t>p</a:t>
            </a:r>
            <a:r>
              <a:rPr sz="1200" b="1" dirty="0">
                <a:latin typeface="Arial"/>
                <a:cs typeface="Arial"/>
              </a:rPr>
              <a:t>y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of </a:t>
            </a:r>
            <a:r>
              <a:rPr sz="1200" b="1" spc="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heir records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405"/>
              </a:lnSpc>
              <a:spcBef>
                <a:spcPts val="260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als ha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ri</a:t>
            </a:r>
            <a:r>
              <a:rPr sz="1200" spc="-1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ht 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iew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b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py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ealth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</a:t>
            </a:r>
            <a:endParaRPr sz="1200">
              <a:latin typeface="Arial"/>
              <a:cs typeface="Arial"/>
            </a:endParaRPr>
          </a:p>
          <a:p>
            <a:pPr marL="698500" lvl="2" indent="-228600">
              <a:lnSpc>
                <a:spcPts val="1405"/>
              </a:lnSpc>
              <a:buFont typeface="Wingdings"/>
              <a:buChar char=""/>
              <a:tabLst>
                <a:tab pos="699135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ere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cepti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ns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ri</a:t>
            </a:r>
            <a:r>
              <a:rPr sz="1200" spc="-1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ht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acces</a:t>
            </a:r>
            <a:r>
              <a:rPr sz="1200" spc="2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; 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 re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ie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able,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hers are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not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ct val="100000"/>
              </a:lnSpc>
              <a:spcBef>
                <a:spcPts val="260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entity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st act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ar</a:t>
            </a:r>
            <a:r>
              <a:rPr sz="1200" spc="-2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’s re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uest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ithin 30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da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rec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pt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ct val="100000"/>
              </a:lnSpc>
              <a:spcBef>
                <a:spcPts val="250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pose 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bl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, cos</a:t>
            </a:r>
            <a:r>
              <a:rPr sz="1200" spc="2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ba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pies</a:t>
            </a:r>
            <a:endParaRPr sz="1200">
              <a:latin typeface="Arial"/>
              <a:cs typeface="Arial"/>
            </a:endParaRPr>
          </a:p>
          <a:p>
            <a:pPr marL="182880" indent="-170180">
              <a:lnSpc>
                <a:spcPct val="100000"/>
              </a:lnSpc>
              <a:spcBef>
                <a:spcPts val="1305"/>
              </a:spcBef>
              <a:buFont typeface="Arial"/>
              <a:buAutoNum type="arabicPeriod" startAt="2"/>
              <a:tabLst>
                <a:tab pos="183515" algn="l"/>
              </a:tabLst>
            </a:pPr>
            <a:r>
              <a:rPr sz="1200" b="1" dirty="0">
                <a:latin typeface="Arial"/>
                <a:cs typeface="Arial"/>
              </a:rPr>
              <a:t>Requ</a:t>
            </a:r>
            <a:r>
              <a:rPr sz="1200" b="1" spc="-10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st an a</a:t>
            </a:r>
            <a:r>
              <a:rPr sz="1200" b="1" spc="-15" dirty="0">
                <a:latin typeface="Arial"/>
                <a:cs typeface="Arial"/>
              </a:rPr>
              <a:t>m</a:t>
            </a:r>
            <a:r>
              <a:rPr sz="1200" b="1" dirty="0">
                <a:latin typeface="Arial"/>
                <a:cs typeface="Arial"/>
              </a:rPr>
              <a:t>en</a:t>
            </a:r>
            <a:r>
              <a:rPr sz="1200" b="1" spc="-15" dirty="0">
                <a:latin typeface="Arial"/>
                <a:cs typeface="Arial"/>
              </a:rPr>
              <a:t>d</a:t>
            </a:r>
            <a:r>
              <a:rPr sz="1200" b="1" dirty="0">
                <a:latin typeface="Arial"/>
                <a:cs typeface="Arial"/>
              </a:rPr>
              <a:t>ment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to t</a:t>
            </a:r>
            <a:r>
              <a:rPr sz="1200" b="1" spc="-5" dirty="0">
                <a:latin typeface="Arial"/>
                <a:cs typeface="Arial"/>
              </a:rPr>
              <a:t>h</a:t>
            </a:r>
            <a:r>
              <a:rPr sz="1200" b="1" dirty="0">
                <a:latin typeface="Arial"/>
                <a:cs typeface="Arial"/>
              </a:rPr>
              <a:t>eir recor</a:t>
            </a:r>
            <a:r>
              <a:rPr sz="1200" b="1" spc="-15" dirty="0">
                <a:latin typeface="Arial"/>
                <a:cs typeface="Arial"/>
              </a:rPr>
              <a:t>d</a:t>
            </a:r>
            <a:r>
              <a:rPr sz="1200" b="1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ct val="100000"/>
              </a:lnSpc>
              <a:spcBef>
                <a:spcPts val="260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als may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uest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end (cor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ect)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dical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2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at is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curate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inc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te</a:t>
            </a:r>
            <a:endParaRPr sz="1200">
              <a:latin typeface="Arial"/>
              <a:cs typeface="Arial"/>
            </a:endParaRPr>
          </a:p>
          <a:p>
            <a:pPr marL="469900" marR="5080" lvl="1" indent="-228600">
              <a:lnSpc>
                <a:spcPct val="95500"/>
              </a:lnSpc>
              <a:spcBef>
                <a:spcPts val="315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uest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may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enied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rta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 cr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are met;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uest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ed,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ide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spc="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itt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denial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ow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 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b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it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 sta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disa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ree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inclusi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in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re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ord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ct val="100000"/>
              </a:lnSpc>
              <a:spcBef>
                <a:spcPts val="260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st act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ar</a:t>
            </a:r>
            <a:r>
              <a:rPr sz="1200" spc="-2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’s re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uest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ithin 60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da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rec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pt</a:t>
            </a:r>
            <a:endParaRPr sz="1200">
              <a:latin typeface="Arial"/>
              <a:cs typeface="Arial"/>
            </a:endParaRPr>
          </a:p>
          <a:p>
            <a:pPr marL="182880" indent="-170180">
              <a:lnSpc>
                <a:spcPct val="100000"/>
              </a:lnSpc>
              <a:spcBef>
                <a:spcPts val="1305"/>
              </a:spcBef>
              <a:buFont typeface="Arial"/>
              <a:buAutoNum type="arabicPeriod" startAt="2"/>
              <a:tabLst>
                <a:tab pos="183515" algn="l"/>
              </a:tabLst>
            </a:pPr>
            <a:r>
              <a:rPr sz="1200" b="1" dirty="0">
                <a:latin typeface="Arial"/>
                <a:cs typeface="Arial"/>
              </a:rPr>
              <a:t>Requ</a:t>
            </a:r>
            <a:r>
              <a:rPr sz="1200" b="1" spc="-10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st restr</a:t>
            </a:r>
            <a:r>
              <a:rPr sz="1200" b="1" spc="-15" dirty="0">
                <a:latin typeface="Arial"/>
                <a:cs typeface="Arial"/>
              </a:rPr>
              <a:t>i</a:t>
            </a:r>
            <a:r>
              <a:rPr sz="1200" b="1" dirty="0">
                <a:latin typeface="Arial"/>
                <a:cs typeface="Arial"/>
              </a:rPr>
              <a:t>ctions on t</a:t>
            </a:r>
            <a:r>
              <a:rPr sz="1200" b="1" spc="-5" dirty="0">
                <a:latin typeface="Arial"/>
                <a:cs typeface="Arial"/>
              </a:rPr>
              <a:t>h</a:t>
            </a:r>
            <a:r>
              <a:rPr sz="1200" b="1" dirty="0">
                <a:latin typeface="Arial"/>
                <a:cs typeface="Arial"/>
              </a:rPr>
              <a:t>e u</a:t>
            </a:r>
            <a:r>
              <a:rPr sz="1200" b="1" spc="-10" dirty="0">
                <a:latin typeface="Arial"/>
                <a:cs typeface="Arial"/>
              </a:rPr>
              <a:t>s</a:t>
            </a:r>
            <a:r>
              <a:rPr sz="1200" b="1" dirty="0">
                <a:latin typeface="Arial"/>
                <a:cs typeface="Arial"/>
              </a:rPr>
              <a:t>es </a:t>
            </a:r>
            <a:r>
              <a:rPr sz="1200" b="1" spc="5" dirty="0">
                <a:latin typeface="Arial"/>
                <a:cs typeface="Arial"/>
              </a:rPr>
              <a:t>a</a:t>
            </a:r>
            <a:r>
              <a:rPr sz="1200" b="1" dirty="0">
                <a:latin typeface="Arial"/>
                <a:cs typeface="Arial"/>
              </a:rPr>
              <a:t>nd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di</a:t>
            </a:r>
            <a:r>
              <a:rPr sz="1200" b="1" spc="-5" dirty="0">
                <a:latin typeface="Arial"/>
                <a:cs typeface="Arial"/>
              </a:rPr>
              <a:t>s</a:t>
            </a:r>
            <a:r>
              <a:rPr sz="1200" b="1" dirty="0">
                <a:latin typeface="Arial"/>
                <a:cs typeface="Arial"/>
              </a:rPr>
              <a:t>closur</a:t>
            </a:r>
            <a:r>
              <a:rPr sz="1200" b="1" spc="-10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s of PHI</a:t>
            </a:r>
            <a:endParaRPr sz="1200">
              <a:latin typeface="Arial"/>
              <a:cs typeface="Arial"/>
            </a:endParaRPr>
          </a:p>
          <a:p>
            <a:pPr marL="469900" marR="276860" lvl="1" indent="-228600">
              <a:lnSpc>
                <a:spcPts val="1380"/>
              </a:lnSpc>
              <a:spcBef>
                <a:spcPts val="360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als ha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ri</a:t>
            </a:r>
            <a:r>
              <a:rPr sz="1200" spc="-1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ht 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uest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restr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ct how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ect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0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 is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used un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er cert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in 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ditio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  <a:p>
            <a:pPr marL="469900" marR="340995" lvl="1" indent="-228600">
              <a:lnSpc>
                <a:spcPts val="1370"/>
              </a:lnSpc>
              <a:spcBef>
                <a:spcPts val="334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A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oes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ree 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restr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ctions,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t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o,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must 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ply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the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reed up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restr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ctions,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cept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1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encies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16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96840">
              <a:lnSpc>
                <a:spcPts val="3329"/>
              </a:lnSpc>
            </a:pPr>
            <a:r>
              <a:rPr spc="-20" dirty="0"/>
              <a:t>T</a:t>
            </a:r>
            <a:r>
              <a:rPr spc="-30" dirty="0"/>
              <a:t>h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15" dirty="0"/>
              <a:t>Pr</a:t>
            </a:r>
            <a:r>
              <a:rPr spc="-5" dirty="0"/>
              <a:t>i</a:t>
            </a:r>
            <a:r>
              <a:rPr spc="-10" dirty="0"/>
              <a:t>v</a:t>
            </a:r>
            <a:r>
              <a:rPr spc="-20" dirty="0"/>
              <a:t>a</a:t>
            </a:r>
            <a:r>
              <a:rPr spc="-5" dirty="0"/>
              <a:t>c</a:t>
            </a:r>
            <a:r>
              <a:rPr spc="-20" dirty="0"/>
              <a:t>y</a:t>
            </a:r>
            <a:r>
              <a:rPr spc="-25" dirty="0"/>
              <a:t> </a:t>
            </a:r>
            <a:r>
              <a:rPr spc="-20" dirty="0"/>
              <a:t>Rule</a:t>
            </a:r>
          </a:p>
          <a:p>
            <a:pPr marL="6750050">
              <a:lnSpc>
                <a:spcPts val="1650"/>
              </a:lnSpc>
            </a:pPr>
            <a:r>
              <a:rPr sz="1400" dirty="0"/>
              <a:t>(Patie</a:t>
            </a:r>
            <a:r>
              <a:rPr sz="1400" spc="-10" dirty="0"/>
              <a:t>n</a:t>
            </a:r>
            <a:r>
              <a:rPr sz="1400" dirty="0"/>
              <a:t>t</a:t>
            </a:r>
            <a:r>
              <a:rPr sz="1400" spc="-10" dirty="0"/>
              <a:t> R</a:t>
            </a:r>
            <a:r>
              <a:rPr sz="1400" dirty="0"/>
              <a:t>i</a:t>
            </a:r>
            <a:r>
              <a:rPr sz="1400" spc="-10" dirty="0"/>
              <a:t>gh</a:t>
            </a:r>
            <a:r>
              <a:rPr sz="1400" dirty="0"/>
              <a:t>t</a:t>
            </a:r>
            <a:r>
              <a:rPr sz="1400" spc="5" dirty="0"/>
              <a:t>s</a:t>
            </a:r>
            <a:r>
              <a:rPr sz="1400" dirty="0"/>
              <a:t>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391110"/>
            <a:ext cx="6918325" cy="834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2880" indent="-170180">
              <a:lnSpc>
                <a:spcPct val="100000"/>
              </a:lnSpc>
              <a:buFont typeface="Arial"/>
              <a:buAutoNum type="arabicPeriod" startAt="5"/>
              <a:tabLst>
                <a:tab pos="183515" algn="l"/>
              </a:tabLst>
            </a:pPr>
            <a:r>
              <a:rPr sz="1200" b="1" dirty="0">
                <a:latin typeface="Arial"/>
                <a:cs typeface="Arial"/>
              </a:rPr>
              <a:t>Requ</a:t>
            </a:r>
            <a:r>
              <a:rPr sz="1200" b="1" spc="-10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st an </a:t>
            </a:r>
            <a:r>
              <a:rPr sz="1200" b="1" spc="-10" dirty="0">
                <a:latin typeface="Arial"/>
                <a:cs typeface="Arial"/>
              </a:rPr>
              <a:t>a</a:t>
            </a:r>
            <a:r>
              <a:rPr sz="1200" b="1" dirty="0">
                <a:latin typeface="Arial"/>
                <a:cs typeface="Arial"/>
              </a:rPr>
              <a:t>cco</a:t>
            </a:r>
            <a:r>
              <a:rPr sz="1200" b="1" spc="-15" dirty="0">
                <a:latin typeface="Arial"/>
                <a:cs typeface="Arial"/>
              </a:rPr>
              <a:t>u</a:t>
            </a:r>
            <a:r>
              <a:rPr sz="1200" b="1" dirty="0">
                <a:latin typeface="Arial"/>
                <a:cs typeface="Arial"/>
              </a:rPr>
              <a:t>n</a:t>
            </a:r>
            <a:r>
              <a:rPr sz="1200" b="1" spc="-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ing of disclosur</a:t>
            </a:r>
            <a:r>
              <a:rPr sz="1200" b="1" spc="-10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ct val="100000"/>
              </a:lnSpc>
              <a:spcBef>
                <a:spcPts val="260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iduals ha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ri</a:t>
            </a:r>
            <a:r>
              <a:rPr sz="1200" spc="-1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ht 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k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ow</a:t>
            </a:r>
            <a:r>
              <a:rPr sz="1200" spc="-15" dirty="0">
                <a:latin typeface="Arial"/>
                <a:cs typeface="Arial"/>
              </a:rPr>
              <a:t> w</a:t>
            </a:r>
            <a:r>
              <a:rPr sz="1200" dirty="0">
                <a:latin typeface="Arial"/>
                <a:cs typeface="Arial"/>
              </a:rPr>
              <a:t>ho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as re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ccess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ealth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ct val="100000"/>
              </a:lnSpc>
              <a:spcBef>
                <a:spcPts val="250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uest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osur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p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10" dirty="0">
                <a:latin typeface="Arial"/>
                <a:cs typeface="Arial"/>
              </a:rPr>
              <a:t>io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six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ears preceding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r</a:t>
            </a:r>
            <a:r>
              <a:rPr sz="1200" spc="-10" dirty="0">
                <a:latin typeface="Arial"/>
                <a:cs typeface="Arial"/>
              </a:rPr>
              <a:t>eq</a:t>
            </a:r>
            <a:r>
              <a:rPr sz="1200" dirty="0">
                <a:latin typeface="Arial"/>
                <a:cs typeface="Arial"/>
              </a:rPr>
              <a:t>uest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ct val="100000"/>
              </a:lnSpc>
              <a:spcBef>
                <a:spcPts val="254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Not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osu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es m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st be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r, s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ch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s: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17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35940" y="3996732"/>
            <a:ext cx="7426959" cy="17951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indent="-228600">
              <a:lnSpc>
                <a:spcPts val="1405"/>
              </a:lnSpc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D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sclos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re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unting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includes: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ts val="1375"/>
              </a:lnSpc>
              <a:buFont typeface="Wingdings"/>
              <a:buChar char=""/>
              <a:tabLst>
                <a:tab pos="699135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ate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ure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ts val="1380"/>
              </a:lnSpc>
              <a:buFont typeface="Wingdings"/>
              <a:buChar char=""/>
              <a:tabLst>
                <a:tab pos="699135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indi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e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at rece</a:t>
            </a:r>
            <a:r>
              <a:rPr sz="1200" spc="-15" dirty="0">
                <a:latin typeface="Arial"/>
                <a:cs typeface="Arial"/>
              </a:rPr>
              <a:t>iv</a:t>
            </a:r>
            <a:r>
              <a:rPr sz="1200" dirty="0">
                <a:latin typeface="Arial"/>
                <a:cs typeface="Arial"/>
              </a:rPr>
              <a:t>ed the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</a:t>
            </a:r>
            <a:r>
              <a:rPr sz="1200" spc="2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, </a:t>
            </a:r>
            <a:r>
              <a:rPr sz="1200" spc="-10" dirty="0">
                <a:latin typeface="Arial"/>
                <a:cs typeface="Arial"/>
              </a:rPr>
              <a:t>an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dress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k</a:t>
            </a:r>
            <a:r>
              <a:rPr sz="1200" dirty="0">
                <a:latin typeface="Arial"/>
                <a:cs typeface="Arial"/>
              </a:rPr>
              <a:t>no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ts val="1380"/>
              </a:lnSpc>
              <a:buFont typeface="Wingdings"/>
              <a:buChar char="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A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ie</a:t>
            </a:r>
            <a:r>
              <a:rPr sz="1200" dirty="0">
                <a:latin typeface="Arial"/>
                <a:cs typeface="Arial"/>
              </a:rPr>
              <a:t>f descr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pti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ed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ts val="1410"/>
              </a:lnSpc>
              <a:buFont typeface="Wingdings"/>
              <a:buChar char="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A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ie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hat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nable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plains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asis (pur</a:t>
            </a:r>
            <a:r>
              <a:rPr sz="1200" spc="-1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ose)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osure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82880" indent="-170180">
              <a:lnSpc>
                <a:spcPts val="1410"/>
              </a:lnSpc>
              <a:buFont typeface="Arial"/>
              <a:buAutoNum type="arabicPeriod" startAt="6"/>
              <a:tabLst>
                <a:tab pos="183515" algn="l"/>
              </a:tabLst>
            </a:pPr>
            <a:r>
              <a:rPr sz="1200" b="1" dirty="0">
                <a:latin typeface="Arial"/>
                <a:cs typeface="Arial"/>
              </a:rPr>
              <a:t>Requ</a:t>
            </a:r>
            <a:r>
              <a:rPr sz="1200" b="1" spc="-10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st alter</a:t>
            </a:r>
            <a:r>
              <a:rPr sz="1200" b="1" spc="-15" dirty="0">
                <a:latin typeface="Arial"/>
                <a:cs typeface="Arial"/>
              </a:rPr>
              <a:t>n</a:t>
            </a:r>
            <a:r>
              <a:rPr sz="1200" b="1" dirty="0">
                <a:latin typeface="Arial"/>
                <a:cs typeface="Arial"/>
              </a:rPr>
              <a:t>ati</a:t>
            </a:r>
            <a:r>
              <a:rPr sz="1200" b="1" spc="-10" dirty="0">
                <a:latin typeface="Arial"/>
                <a:cs typeface="Arial"/>
              </a:rPr>
              <a:t>v</a:t>
            </a:r>
            <a:r>
              <a:rPr sz="1200" b="1" dirty="0">
                <a:latin typeface="Arial"/>
                <a:cs typeface="Arial"/>
              </a:rPr>
              <a:t>e (confidential) co</a:t>
            </a:r>
            <a:r>
              <a:rPr sz="1200" b="1" spc="-15" dirty="0">
                <a:latin typeface="Arial"/>
                <a:cs typeface="Arial"/>
              </a:rPr>
              <a:t>m</a:t>
            </a:r>
            <a:r>
              <a:rPr sz="1200" b="1" dirty="0">
                <a:latin typeface="Arial"/>
                <a:cs typeface="Arial"/>
              </a:rPr>
              <a:t>munications</a:t>
            </a:r>
            <a:endParaRPr sz="1200">
              <a:latin typeface="Arial"/>
              <a:cs typeface="Arial"/>
            </a:endParaRPr>
          </a:p>
          <a:p>
            <a:pPr marL="469900" marR="5080" lvl="1" indent="-228600">
              <a:lnSpc>
                <a:spcPts val="1380"/>
              </a:lnSpc>
              <a:spcBef>
                <a:spcPts val="65"/>
              </a:spcBef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als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uest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unic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relat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tters by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lter</a:t>
            </a:r>
            <a:r>
              <a:rPr sz="1200" spc="-1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ns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at alternati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loc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tions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345"/>
              </a:lnSpc>
              <a:buFont typeface="Wingdings"/>
              <a:buChar char="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st acc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ate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nable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uests,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hen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possible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73556" y="2385695"/>
          <a:ext cx="7260081" cy="14306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95649"/>
                <a:gridCol w="3464432"/>
              </a:tblGrid>
              <a:tr h="357504">
                <a:tc>
                  <a:txBody>
                    <a:bodyPr/>
                    <a:lstStyle/>
                    <a:p>
                      <a:pPr marL="64769" marR="335280">
                        <a:lnSpc>
                          <a:spcPts val="138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sclos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res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or tr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atme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t,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nt,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or h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alth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re operat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ons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4769" marR="158750">
                        <a:lnSpc>
                          <a:spcPts val="138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sclos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res to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he 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nd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iv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id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al or as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ut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ed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y t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 i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id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al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532511">
                <a:tc>
                  <a:txBody>
                    <a:bodyPr/>
                    <a:lstStyle/>
                    <a:p>
                      <a:pPr marL="64769" marR="277495">
                        <a:lnSpc>
                          <a:spcPts val="138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Noti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ation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o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ers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ns in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ed in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 i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dual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’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 heal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h c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or p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ent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for h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alth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are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4769" marR="74295">
                        <a:lnSpc>
                          <a:spcPts val="138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sclos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res to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ectional in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tit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ti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ns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 law e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orc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ent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o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200" spc="1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ic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als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 cert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pur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oses re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arding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es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 i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id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als in la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ul cu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ody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356870">
                <a:tc>
                  <a:txBody>
                    <a:bodyPr/>
                    <a:lstStyle/>
                    <a:p>
                      <a:pPr marL="64769" marR="582930">
                        <a:lnSpc>
                          <a:spcPts val="138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sclos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res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or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atio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na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l secur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ty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 intel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ence purpo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sclos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res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or disa</a:t>
                      </a:r>
                      <a:r>
                        <a:rPr sz="1200" spc="-1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ef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181355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Facil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ty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ect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200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s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200" dirty="0">
                          <a:latin typeface="Arial"/>
                          <a:cs typeface="Arial"/>
                        </a:rPr>
                        <a:t>Limit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12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ata</a:t>
                      </a:r>
                      <a:r>
                        <a:rPr sz="12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spc="-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200" dirty="0">
                          <a:latin typeface="Arial"/>
                          <a:cs typeface="Arial"/>
                        </a:rPr>
                        <a:t>et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96205">
              <a:lnSpc>
                <a:spcPts val="3329"/>
              </a:lnSpc>
            </a:pPr>
            <a:r>
              <a:rPr spc="-20" dirty="0"/>
              <a:t>T</a:t>
            </a:r>
            <a:r>
              <a:rPr spc="-30" dirty="0"/>
              <a:t>h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15" dirty="0"/>
              <a:t>Pr</a:t>
            </a:r>
            <a:r>
              <a:rPr spc="-5" dirty="0"/>
              <a:t>i</a:t>
            </a:r>
            <a:r>
              <a:rPr spc="-10" dirty="0"/>
              <a:t>v</a:t>
            </a:r>
            <a:r>
              <a:rPr spc="-20" dirty="0"/>
              <a:t>a</a:t>
            </a:r>
            <a:r>
              <a:rPr spc="-5" dirty="0"/>
              <a:t>c</a:t>
            </a:r>
            <a:r>
              <a:rPr spc="-20" dirty="0"/>
              <a:t>y</a:t>
            </a:r>
            <a:r>
              <a:rPr spc="-25" dirty="0"/>
              <a:t> </a:t>
            </a:r>
            <a:r>
              <a:rPr spc="-20" dirty="0"/>
              <a:t>Rule</a:t>
            </a:r>
          </a:p>
          <a:p>
            <a:pPr marL="4427220">
              <a:lnSpc>
                <a:spcPts val="1650"/>
              </a:lnSpc>
            </a:pPr>
            <a:r>
              <a:rPr sz="1400" dirty="0"/>
              <a:t>(</a:t>
            </a:r>
            <a:r>
              <a:rPr sz="1400" spc="-10" dirty="0"/>
              <a:t>T</a:t>
            </a:r>
            <a:r>
              <a:rPr sz="1400" dirty="0"/>
              <a:t>reatme</a:t>
            </a:r>
            <a:r>
              <a:rPr sz="1400" spc="-10" dirty="0"/>
              <a:t>n</a:t>
            </a:r>
            <a:r>
              <a:rPr sz="1400" dirty="0"/>
              <a:t>t-</a:t>
            </a:r>
            <a:r>
              <a:rPr sz="1400" spc="-15" dirty="0"/>
              <a:t>P</a:t>
            </a:r>
            <a:r>
              <a:rPr sz="1400" spc="5" dirty="0"/>
              <a:t>a</a:t>
            </a:r>
            <a:r>
              <a:rPr sz="1400" spc="-40" dirty="0"/>
              <a:t>y</a:t>
            </a:r>
            <a:r>
              <a:rPr sz="1400" dirty="0"/>
              <a:t>m</a:t>
            </a:r>
            <a:r>
              <a:rPr sz="1400" spc="5" dirty="0"/>
              <a:t>e</a:t>
            </a:r>
            <a:r>
              <a:rPr sz="1400" spc="-10" dirty="0"/>
              <a:t>n</a:t>
            </a:r>
            <a:r>
              <a:rPr sz="1400" spc="5" dirty="0"/>
              <a:t>t</a:t>
            </a:r>
            <a:r>
              <a:rPr sz="1400" dirty="0"/>
              <a:t>-</a:t>
            </a:r>
            <a:r>
              <a:rPr sz="1400" spc="-10" dirty="0"/>
              <a:t>H</a:t>
            </a:r>
            <a:r>
              <a:rPr sz="1400" dirty="0"/>
              <a:t>ealt</a:t>
            </a:r>
            <a:r>
              <a:rPr sz="1400" spc="-10" dirty="0"/>
              <a:t>h</a:t>
            </a:r>
            <a:r>
              <a:rPr sz="1400" dirty="0"/>
              <a:t>care</a:t>
            </a:r>
            <a:r>
              <a:rPr sz="1400" spc="-10" dirty="0"/>
              <a:t> </a:t>
            </a:r>
            <a:r>
              <a:rPr sz="1400" dirty="0"/>
              <a:t>O</a:t>
            </a:r>
            <a:r>
              <a:rPr sz="1400" spc="-10" dirty="0"/>
              <a:t>p</a:t>
            </a:r>
            <a:r>
              <a:rPr sz="1400" spc="-15" dirty="0"/>
              <a:t>e</a:t>
            </a:r>
            <a:r>
              <a:rPr sz="1400" dirty="0"/>
              <a:t>rati</a:t>
            </a:r>
            <a:r>
              <a:rPr sz="1400" spc="-10" dirty="0"/>
              <a:t>on</a:t>
            </a:r>
            <a:r>
              <a:rPr sz="1400" dirty="0"/>
              <a:t>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64540" y="1420537"/>
            <a:ext cx="7795895" cy="3412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18415" indent="-228600">
              <a:lnSpc>
                <a:spcPts val="1370"/>
              </a:lnSpc>
              <a:buSzPct val="133333"/>
              <a:buFont typeface="Wingdings"/>
              <a:buChar char=""/>
              <a:tabLst>
                <a:tab pos="241935" algn="l"/>
              </a:tabLst>
            </a:pPr>
            <a:r>
              <a:rPr sz="1200" dirty="0">
                <a:latin typeface="Arial"/>
                <a:cs typeface="Arial"/>
              </a:rPr>
              <a:t>A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althcare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ose PHI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pur</a:t>
            </a:r>
            <a:r>
              <a:rPr sz="1200" spc="-1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oses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rea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ent,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2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ealth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ns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ithout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pati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nts’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ation: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ts val="1320"/>
              </a:lnSpc>
              <a:buFont typeface="Arial"/>
              <a:buChar char="•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“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rea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nt”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-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/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oordin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c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consults,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als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ts val="1380"/>
              </a:lnSpc>
              <a:buFont typeface="Arial"/>
              <a:buChar char="•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“Pa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ent”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-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b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it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claims,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bt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ide</a:t>
            </a:r>
            <a:r>
              <a:rPr sz="1200" spc="5" dirty="0">
                <a:latin typeface="Arial"/>
                <a:cs typeface="Arial"/>
              </a:rPr>
              <a:t> b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its</a:t>
            </a:r>
            <a:endParaRPr sz="1200">
              <a:latin typeface="Arial"/>
              <a:cs typeface="Arial"/>
            </a:endParaRPr>
          </a:p>
          <a:p>
            <a:pPr marL="698500" marR="554990" lvl="1" indent="-228600">
              <a:lnSpc>
                <a:spcPts val="1380"/>
              </a:lnSpc>
              <a:spcBef>
                <a:spcPts val="65"/>
              </a:spcBef>
              <a:buFont typeface="Arial"/>
              <a:buChar char="•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“Op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ns” –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cer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ad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nistrati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nci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l, le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al and 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ities 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 neces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ary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run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ntit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’s busi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port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10" dirty="0">
                <a:latin typeface="Arial"/>
                <a:cs typeface="Arial"/>
              </a:rPr>
              <a:t>co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unct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ons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pa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1150">
              <a:latin typeface="Times New Roman"/>
              <a:cs typeface="Times New Roman"/>
            </a:endParaRPr>
          </a:p>
          <a:p>
            <a:pPr marL="927100" marR="5080" indent="-228600">
              <a:lnSpc>
                <a:spcPct val="95900"/>
              </a:lnSpc>
              <a:tabLst>
                <a:tab pos="1978660" algn="l"/>
              </a:tabLst>
            </a:pPr>
            <a:r>
              <a:rPr sz="1200" dirty="0">
                <a:latin typeface="Wingdings"/>
                <a:cs typeface="Wingdings"/>
              </a:rPr>
              <a:t>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u="sng" dirty="0">
                <a:latin typeface="Arial"/>
                <a:cs typeface="Arial"/>
              </a:rPr>
              <a:t>E</a:t>
            </a:r>
            <a:r>
              <a:rPr sz="1200" u="sng" spc="-10" dirty="0">
                <a:latin typeface="Arial"/>
                <a:cs typeface="Arial"/>
              </a:rPr>
              <a:t>X</a:t>
            </a:r>
            <a:r>
              <a:rPr sz="1200" u="sng" dirty="0">
                <a:latin typeface="Arial"/>
                <a:cs typeface="Arial"/>
              </a:rPr>
              <a:t>CEP</a:t>
            </a:r>
            <a:r>
              <a:rPr sz="1200" u="sng" spc="5" dirty="0">
                <a:latin typeface="Arial"/>
                <a:cs typeface="Arial"/>
              </a:rPr>
              <a:t>T</a:t>
            </a:r>
            <a:r>
              <a:rPr sz="1200" u="sng" dirty="0">
                <a:latin typeface="Arial"/>
                <a:cs typeface="Arial"/>
              </a:rPr>
              <a:t>ION:</a:t>
            </a:r>
            <a:r>
              <a:rPr sz="1200" dirty="0">
                <a:latin typeface="Arial"/>
                <a:cs typeface="Arial"/>
              </a:rPr>
              <a:t>	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cept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hen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chot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1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py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are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to c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ut tr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atme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by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ealth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are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 cert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her l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ealth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oper</a:t>
            </a:r>
            <a:r>
              <a:rPr sz="1200" spc="-1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ns,</a:t>
            </a:r>
            <a:r>
              <a:rPr sz="1200" spc="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es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osu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es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ps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chot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1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py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 f</a:t>
            </a:r>
            <a:r>
              <a:rPr sz="1200" dirty="0">
                <a:latin typeface="Arial"/>
                <a:cs typeface="Arial"/>
              </a:rPr>
              <a:t>or tre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are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per</a:t>
            </a:r>
            <a:r>
              <a:rPr sz="1200" spc="-1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tions</a:t>
            </a:r>
            <a:r>
              <a:rPr sz="1200" spc="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en</a:t>
            </a:r>
            <a:r>
              <a:rPr sz="1200" dirty="0">
                <a:latin typeface="Arial"/>
                <a:cs typeface="Arial"/>
              </a:rPr>
              <a:t>t’s aut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</a:t>
            </a:r>
            <a:endParaRPr sz="1200">
              <a:latin typeface="Arial"/>
              <a:cs typeface="Arial"/>
            </a:endParaRPr>
          </a:p>
          <a:p>
            <a:pPr marL="927100" marR="411480" indent="-228600">
              <a:lnSpc>
                <a:spcPts val="1380"/>
              </a:lnSpc>
              <a:spcBef>
                <a:spcPts val="35"/>
              </a:spcBef>
            </a:pPr>
            <a:r>
              <a:rPr sz="1200" dirty="0">
                <a:latin typeface="Wingdings"/>
                <a:cs typeface="Wingdings"/>
              </a:rPr>
              <a:t>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u="sng" spc="-5" dirty="0">
                <a:latin typeface="Arial"/>
                <a:cs typeface="Arial"/>
              </a:rPr>
              <a:t>N</a:t>
            </a:r>
            <a:r>
              <a:rPr sz="1200" u="sng" dirty="0">
                <a:latin typeface="Arial"/>
                <a:cs typeface="Arial"/>
              </a:rPr>
              <a:t>O</a:t>
            </a:r>
            <a:r>
              <a:rPr sz="1200" u="sng" spc="10" dirty="0">
                <a:latin typeface="Arial"/>
                <a:cs typeface="Arial"/>
              </a:rPr>
              <a:t>T</a:t>
            </a:r>
            <a:r>
              <a:rPr sz="1200" u="sng" dirty="0">
                <a:latin typeface="Arial"/>
                <a:cs typeface="Arial"/>
              </a:rPr>
              <a:t>E: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DoD </a:t>
            </a:r>
            <a:r>
              <a:rPr sz="1200" spc="5" dirty="0">
                <a:latin typeface="Arial"/>
                <a:cs typeface="Arial"/>
              </a:rPr>
              <a:t>6</a:t>
            </a:r>
            <a:r>
              <a:rPr sz="1200" dirty="0">
                <a:latin typeface="Arial"/>
                <a:cs typeface="Arial"/>
              </a:rPr>
              <a:t>0</a:t>
            </a:r>
            <a:r>
              <a:rPr sz="1200" spc="-10" dirty="0">
                <a:latin typeface="Arial"/>
                <a:cs typeface="Arial"/>
              </a:rPr>
              <a:t>2</a:t>
            </a:r>
            <a:r>
              <a:rPr sz="1200" dirty="0">
                <a:latin typeface="Arial"/>
                <a:cs typeface="Arial"/>
              </a:rPr>
              <a:t>5.</a:t>
            </a:r>
            <a:r>
              <a:rPr sz="1200" spc="-5" dirty="0">
                <a:latin typeface="Arial"/>
                <a:cs typeface="Arial"/>
              </a:rPr>
              <a:t>1</a:t>
            </a:r>
            <a:r>
              <a:rPr sz="1200" spc="15" dirty="0">
                <a:latin typeface="Arial"/>
                <a:cs typeface="Arial"/>
              </a:rPr>
              <a:t>8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R, DL1</a:t>
            </a:r>
            <a:r>
              <a:rPr sz="1200" spc="-10" dirty="0">
                <a:latin typeface="Arial"/>
                <a:cs typeface="Arial"/>
              </a:rPr>
              <a:t>.1</a:t>
            </a:r>
            <a:r>
              <a:rPr sz="1200" dirty="0">
                <a:latin typeface="Arial"/>
                <a:cs typeface="Arial"/>
              </a:rPr>
              <a:t>.</a:t>
            </a:r>
            <a:r>
              <a:rPr sz="1200" spc="5" dirty="0">
                <a:latin typeface="Arial"/>
                <a:cs typeface="Arial"/>
              </a:rPr>
              <a:t>2</a:t>
            </a:r>
            <a:r>
              <a:rPr sz="1200" dirty="0">
                <a:latin typeface="Arial"/>
                <a:cs typeface="Arial"/>
              </a:rPr>
              <a:t>9,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ps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chot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erapy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u="sng" dirty="0">
                <a:latin typeface="Arial"/>
                <a:cs typeface="Arial"/>
              </a:rPr>
              <a:t>not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part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al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 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re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ord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350">
              <a:latin typeface="Times New Roman"/>
              <a:cs typeface="Times New Roman"/>
            </a:endParaRPr>
          </a:p>
          <a:p>
            <a:pPr marL="241300" indent="-228600">
              <a:lnSpc>
                <a:spcPts val="1405"/>
              </a:lnSpc>
              <a:buSzPct val="133333"/>
              <a:buFont typeface="Wingdings"/>
              <a:buChar char=""/>
              <a:tabLst>
                <a:tab pos="241935" algn="l"/>
              </a:tabLst>
            </a:pP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ples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ncoun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ered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TPO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ities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ithin AF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ities includes: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ts val="1375"/>
              </a:lnSpc>
              <a:buFont typeface="Arial"/>
              <a:buChar char="•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Co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rdin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 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are, 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atie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ppo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ntin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, 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ord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3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als/consul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ations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ts val="1380"/>
              </a:lnSpc>
              <a:buFont typeface="Arial"/>
              <a:buChar char="•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Peer 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ie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Risk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ana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 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ts val="1410"/>
              </a:lnSpc>
              <a:buFont typeface="Arial"/>
              <a:buChar char="•"/>
              <a:tabLst>
                <a:tab pos="699135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Party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ections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functi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ns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33520">
              <a:lnSpc>
                <a:spcPct val="100000"/>
              </a:lnSpc>
            </a:pPr>
            <a:r>
              <a:rPr spc="-20" dirty="0"/>
              <a:t>Purpose </a:t>
            </a:r>
            <a:r>
              <a:rPr spc="-15" dirty="0"/>
              <a:t>of</a:t>
            </a:r>
            <a:r>
              <a:rPr spc="-5" dirty="0"/>
              <a:t> </a:t>
            </a:r>
            <a:r>
              <a:rPr spc="-20" dirty="0"/>
              <a:t>The</a:t>
            </a:r>
            <a:r>
              <a:rPr spc="-5" dirty="0"/>
              <a:t> </a:t>
            </a:r>
            <a:r>
              <a:rPr spc="-20" dirty="0"/>
              <a:t>Br</a:t>
            </a:r>
            <a:r>
              <a:rPr spc="-5" dirty="0"/>
              <a:t>i</a:t>
            </a:r>
            <a:r>
              <a:rPr spc="-20" dirty="0"/>
              <a:t>e</a:t>
            </a:r>
            <a:r>
              <a:rPr spc="-5" dirty="0"/>
              <a:t>f</a:t>
            </a:r>
            <a:r>
              <a:rPr spc="-15" dirty="0"/>
              <a:t>ing</a:t>
            </a:r>
          </a:p>
        </p:txBody>
      </p:sp>
      <p:sp>
        <p:nvSpPr>
          <p:cNvPr id="3" name="object 3"/>
          <p:cNvSpPr/>
          <p:nvPr/>
        </p:nvSpPr>
        <p:spPr>
          <a:xfrm>
            <a:off x="548640" y="98964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35940">
              <a:lnSpc>
                <a:spcPts val="1380"/>
              </a:lnSpc>
            </a:pPr>
            <a:r>
              <a:rPr dirty="0"/>
              <a:t>Cur</a:t>
            </a:r>
            <a:r>
              <a:rPr spc="-5" dirty="0"/>
              <a:t>r</a:t>
            </a:r>
            <a:r>
              <a:rPr dirty="0"/>
              <a:t>ent </a:t>
            </a:r>
            <a:r>
              <a:rPr spc="-10" dirty="0"/>
              <a:t>g</a:t>
            </a:r>
            <a:r>
              <a:rPr dirty="0"/>
              <a:t>uid</a:t>
            </a:r>
            <a:r>
              <a:rPr spc="5" dirty="0"/>
              <a:t>a</a:t>
            </a:r>
            <a:r>
              <a:rPr dirty="0"/>
              <a:t>n</a:t>
            </a:r>
            <a:r>
              <a:rPr spc="-15" dirty="0"/>
              <a:t>c</a:t>
            </a:r>
            <a:r>
              <a:rPr dirty="0"/>
              <a:t>e</a:t>
            </a:r>
            <a:r>
              <a:rPr spc="-10" dirty="0"/>
              <a:t> </a:t>
            </a:r>
            <a:r>
              <a:rPr spc="10" dirty="0"/>
              <a:t>f</a:t>
            </a:r>
            <a:r>
              <a:rPr dirty="0"/>
              <a:t>r</a:t>
            </a:r>
            <a:r>
              <a:rPr spc="-15" dirty="0"/>
              <a:t>o</a:t>
            </a:r>
            <a:r>
              <a:rPr dirty="0"/>
              <a:t>m</a:t>
            </a:r>
            <a:r>
              <a:rPr spc="-5" dirty="0"/>
              <a:t> </a:t>
            </a:r>
            <a:r>
              <a:rPr dirty="0"/>
              <a:t>t</a:t>
            </a:r>
            <a:r>
              <a:rPr spc="5" dirty="0"/>
              <a:t>h</a:t>
            </a:r>
            <a:r>
              <a:rPr dirty="0"/>
              <a:t>e </a:t>
            </a:r>
            <a:r>
              <a:rPr spc="-10" dirty="0"/>
              <a:t>O</a:t>
            </a:r>
            <a:r>
              <a:rPr dirty="0"/>
              <a:t>ffice</a:t>
            </a:r>
            <a:r>
              <a:rPr spc="-10" dirty="0"/>
              <a:t> o</a:t>
            </a:r>
            <a:r>
              <a:rPr dirty="0"/>
              <a:t>f</a:t>
            </a:r>
            <a:r>
              <a:rPr spc="10" dirty="0"/>
              <a:t> </a:t>
            </a:r>
            <a:r>
              <a:rPr spc="-10" dirty="0"/>
              <a:t>t</a:t>
            </a:r>
            <a:r>
              <a:rPr dirty="0"/>
              <a:t>he Assis</a:t>
            </a:r>
            <a:r>
              <a:rPr spc="-15" dirty="0"/>
              <a:t>t</a:t>
            </a:r>
            <a:r>
              <a:rPr dirty="0"/>
              <a:t>ant </a:t>
            </a:r>
            <a:r>
              <a:rPr spc="-10" dirty="0"/>
              <a:t>S</a:t>
            </a:r>
            <a:r>
              <a:rPr dirty="0"/>
              <a:t>ec</a:t>
            </a:r>
            <a:r>
              <a:rPr spc="-5" dirty="0"/>
              <a:t>r</a:t>
            </a:r>
            <a:r>
              <a:rPr dirty="0"/>
              <a:t>e</a:t>
            </a:r>
            <a:r>
              <a:rPr spc="-10" dirty="0"/>
              <a:t>t</a:t>
            </a:r>
            <a:r>
              <a:rPr dirty="0"/>
              <a:t>ary</a:t>
            </a:r>
            <a:r>
              <a:rPr spc="-20" dirty="0"/>
              <a:t> </a:t>
            </a:r>
            <a:r>
              <a:rPr spc="5" dirty="0"/>
              <a:t>o</a:t>
            </a:r>
            <a:r>
              <a:rPr dirty="0"/>
              <a:t>f</a:t>
            </a:r>
            <a:r>
              <a:rPr spc="10" dirty="0"/>
              <a:t> </a:t>
            </a:r>
            <a:r>
              <a:rPr dirty="0"/>
              <a:t>D</a:t>
            </a:r>
            <a:r>
              <a:rPr spc="-10" dirty="0"/>
              <a:t>e</a:t>
            </a:r>
            <a:r>
              <a:rPr dirty="0"/>
              <a:t>f</a:t>
            </a:r>
            <a:r>
              <a:rPr spc="5" dirty="0"/>
              <a:t>e</a:t>
            </a:r>
            <a:r>
              <a:rPr spc="-10" dirty="0"/>
              <a:t>n</a:t>
            </a:r>
            <a:r>
              <a:rPr dirty="0"/>
              <a:t>se</a:t>
            </a:r>
            <a:r>
              <a:rPr spc="-10" dirty="0"/>
              <a:t> </a:t>
            </a:r>
            <a:r>
              <a:rPr spc="10" dirty="0"/>
              <a:t>f</a:t>
            </a:r>
            <a:r>
              <a:rPr dirty="0"/>
              <a:t>or H</a:t>
            </a:r>
            <a:r>
              <a:rPr spc="-15" dirty="0"/>
              <a:t>e</a:t>
            </a:r>
            <a:r>
              <a:rPr dirty="0"/>
              <a:t>alth</a:t>
            </a:r>
            <a:r>
              <a:rPr spc="-10" dirty="0"/>
              <a:t> A</a:t>
            </a:r>
            <a:r>
              <a:rPr dirty="0"/>
              <a:t>f</a:t>
            </a:r>
            <a:r>
              <a:rPr spc="15" dirty="0"/>
              <a:t>f</a:t>
            </a:r>
            <a:r>
              <a:rPr dirty="0"/>
              <a:t>ai</a:t>
            </a:r>
            <a:r>
              <a:rPr spc="-10" dirty="0"/>
              <a:t>r</a:t>
            </a:r>
            <a:r>
              <a:rPr dirty="0"/>
              <a:t>s (</a:t>
            </a:r>
            <a:r>
              <a:rPr spc="-15" dirty="0"/>
              <a:t>O</a:t>
            </a:r>
            <a:r>
              <a:rPr dirty="0"/>
              <a:t>SD/HA)</a:t>
            </a:r>
            <a:r>
              <a:rPr spc="45" dirty="0"/>
              <a:t> </a:t>
            </a:r>
            <a:r>
              <a:rPr dirty="0"/>
              <a:t>re</a:t>
            </a:r>
            <a:r>
              <a:rPr spc="-10" dirty="0"/>
              <a:t>q</a:t>
            </a:r>
            <a:r>
              <a:rPr dirty="0"/>
              <a:t>ui</a:t>
            </a:r>
            <a:r>
              <a:rPr spc="-10" dirty="0"/>
              <a:t>r</a:t>
            </a:r>
            <a:r>
              <a:rPr dirty="0"/>
              <a:t>es </a:t>
            </a:r>
            <a:r>
              <a:rPr spc="5" dirty="0"/>
              <a:t>a</a:t>
            </a:r>
            <a:r>
              <a:rPr dirty="0"/>
              <a:t>ll workforce members within the Military</a:t>
            </a:r>
            <a:r>
              <a:rPr spc="-20" dirty="0"/>
              <a:t> </a:t>
            </a:r>
            <a:r>
              <a:rPr dirty="0"/>
              <a:t>Health</a:t>
            </a:r>
            <a:r>
              <a:rPr spc="-10" dirty="0"/>
              <a:t> </a:t>
            </a:r>
            <a:r>
              <a:rPr dirty="0"/>
              <a:t>System</a:t>
            </a:r>
            <a:r>
              <a:rPr spc="5" dirty="0"/>
              <a:t> </a:t>
            </a:r>
            <a:r>
              <a:rPr dirty="0"/>
              <a:t>(MHS)</a:t>
            </a:r>
            <a:r>
              <a:rPr spc="5" dirty="0"/>
              <a:t> </a:t>
            </a:r>
            <a:r>
              <a:rPr dirty="0"/>
              <a:t>to</a:t>
            </a:r>
            <a:r>
              <a:rPr spc="-5" dirty="0"/>
              <a:t> </a:t>
            </a:r>
            <a:r>
              <a:rPr dirty="0"/>
              <a:t>complete standardized HIPAA training</a:t>
            </a:r>
            <a:r>
              <a:rPr spc="-10" dirty="0"/>
              <a:t> </a:t>
            </a:r>
            <a:r>
              <a:rPr dirty="0"/>
              <a:t>using the centrally</a:t>
            </a:r>
            <a:r>
              <a:rPr spc="-15" dirty="0"/>
              <a:t> </a:t>
            </a:r>
            <a:r>
              <a:rPr dirty="0"/>
              <a:t>managed </a:t>
            </a:r>
            <a:r>
              <a:rPr dirty="0">
                <a:latin typeface="Arial"/>
                <a:cs typeface="Arial"/>
              </a:rPr>
              <a:t>JKO</a:t>
            </a:r>
            <a:r>
              <a:rPr spc="-10" dirty="0">
                <a:latin typeface="Arial"/>
                <a:cs typeface="Arial"/>
              </a:rPr>
              <a:t> </a:t>
            </a:r>
            <a:r>
              <a:rPr dirty="0"/>
              <a:t>training</a:t>
            </a:r>
            <a:r>
              <a:rPr spc="-5" dirty="0"/>
              <a:t> </a:t>
            </a:r>
            <a:r>
              <a:rPr dirty="0"/>
              <a:t>platform. </a:t>
            </a:r>
            <a:r>
              <a:rPr spc="-10" dirty="0"/>
              <a:t> </a:t>
            </a:r>
            <a:r>
              <a:rPr dirty="0"/>
              <a:t>Some</a:t>
            </a:r>
            <a:r>
              <a:rPr spc="-10" dirty="0"/>
              <a:t> </a:t>
            </a:r>
            <a:r>
              <a:rPr dirty="0"/>
              <a:t>Air</a:t>
            </a:r>
            <a:r>
              <a:rPr spc="-10" dirty="0"/>
              <a:t> </a:t>
            </a:r>
            <a:r>
              <a:rPr dirty="0"/>
              <a:t>Force</a:t>
            </a:r>
            <a:r>
              <a:rPr spc="-10" dirty="0"/>
              <a:t> </a:t>
            </a:r>
            <a:r>
              <a:rPr dirty="0"/>
              <a:t>facilities are unable</a:t>
            </a:r>
            <a:r>
              <a:rPr spc="-10" dirty="0"/>
              <a:t> </a:t>
            </a:r>
            <a:r>
              <a:rPr dirty="0"/>
              <a:t>to</a:t>
            </a:r>
            <a:r>
              <a:rPr spc="-10" dirty="0"/>
              <a:t> </a:t>
            </a:r>
            <a:r>
              <a:rPr dirty="0"/>
              <a:t>use</a:t>
            </a:r>
            <a:r>
              <a:rPr spc="-10" dirty="0"/>
              <a:t> </a:t>
            </a:r>
            <a:r>
              <a:rPr dirty="0"/>
              <a:t>this</a:t>
            </a:r>
            <a:r>
              <a:rPr spc="-10" dirty="0"/>
              <a:t> </a:t>
            </a:r>
            <a:r>
              <a:rPr dirty="0"/>
              <a:t>system due</a:t>
            </a:r>
            <a:r>
              <a:rPr spc="-10" dirty="0"/>
              <a:t> </a:t>
            </a:r>
            <a:r>
              <a:rPr dirty="0"/>
              <a:t>to connectivity</a:t>
            </a:r>
            <a:r>
              <a:rPr spc="-15" dirty="0"/>
              <a:t> </a:t>
            </a:r>
            <a:r>
              <a:rPr dirty="0"/>
              <a:t>issues, and have been</a:t>
            </a:r>
            <a:r>
              <a:rPr spc="-10" dirty="0"/>
              <a:t> </a:t>
            </a:r>
            <a:r>
              <a:rPr dirty="0"/>
              <a:t>granted</a:t>
            </a:r>
            <a:r>
              <a:rPr spc="-10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waiver</a:t>
            </a:r>
            <a:r>
              <a:rPr spc="-5" dirty="0"/>
              <a:t> </a:t>
            </a:r>
            <a:r>
              <a:rPr dirty="0"/>
              <a:t>to</a:t>
            </a:r>
            <a:r>
              <a:rPr spc="10" dirty="0"/>
              <a:t> </a:t>
            </a:r>
            <a:r>
              <a:rPr dirty="0"/>
              <a:t>deliver training</a:t>
            </a:r>
            <a:r>
              <a:rPr spc="-10" dirty="0"/>
              <a:t> </a:t>
            </a:r>
            <a:r>
              <a:rPr dirty="0"/>
              <a:t>by</a:t>
            </a:r>
            <a:r>
              <a:rPr spc="-15" dirty="0"/>
              <a:t> </a:t>
            </a:r>
            <a:r>
              <a:rPr dirty="0"/>
              <a:t>alternative means. </a:t>
            </a:r>
            <a:r>
              <a:rPr spc="-10" dirty="0"/>
              <a:t> </a:t>
            </a:r>
            <a:r>
              <a:rPr dirty="0"/>
              <a:t>This</a:t>
            </a:r>
            <a:r>
              <a:rPr spc="50" dirty="0"/>
              <a:t> </a:t>
            </a:r>
            <a:r>
              <a:rPr dirty="0"/>
              <a:t>presentation serves as the</a:t>
            </a:r>
            <a:r>
              <a:rPr spc="-10" dirty="0"/>
              <a:t> </a:t>
            </a:r>
            <a:r>
              <a:rPr dirty="0"/>
              <a:t>approved HIPAA</a:t>
            </a:r>
            <a:r>
              <a:rPr spc="-10" dirty="0"/>
              <a:t> </a:t>
            </a:r>
            <a:r>
              <a:rPr dirty="0"/>
              <a:t>Privacy</a:t>
            </a:r>
            <a:r>
              <a:rPr spc="-15" dirty="0"/>
              <a:t> </a:t>
            </a:r>
            <a:r>
              <a:rPr dirty="0"/>
              <a:t>and Security</a:t>
            </a:r>
            <a:r>
              <a:rPr spc="5" dirty="0"/>
              <a:t> </a:t>
            </a:r>
            <a:r>
              <a:rPr dirty="0"/>
              <a:t>awareness training</a:t>
            </a:r>
            <a:r>
              <a:rPr spc="-10" dirty="0"/>
              <a:t> </a:t>
            </a:r>
            <a:r>
              <a:rPr dirty="0"/>
              <a:t>for</a:t>
            </a:r>
            <a:r>
              <a:rPr spc="-10" dirty="0"/>
              <a:t> </a:t>
            </a:r>
            <a:r>
              <a:rPr dirty="0"/>
              <a:t>Air</a:t>
            </a:r>
            <a:r>
              <a:rPr spc="-10" dirty="0"/>
              <a:t> </a:t>
            </a:r>
            <a:r>
              <a:rPr dirty="0"/>
              <a:t>Force</a:t>
            </a:r>
            <a:r>
              <a:rPr spc="15" dirty="0"/>
              <a:t> </a:t>
            </a:r>
            <a:r>
              <a:rPr dirty="0"/>
              <a:t>Medical Service (AFMS) facilities that are unable to</a:t>
            </a:r>
            <a:r>
              <a:rPr spc="-10" dirty="0"/>
              <a:t> </a:t>
            </a:r>
            <a:r>
              <a:rPr dirty="0"/>
              <a:t>utilize the </a:t>
            </a:r>
            <a:r>
              <a:rPr dirty="0">
                <a:latin typeface="Arial"/>
                <a:cs typeface="Arial"/>
              </a:rPr>
              <a:t>JKO </a:t>
            </a:r>
            <a:r>
              <a:rPr dirty="0"/>
              <a:t>training</a:t>
            </a:r>
            <a:r>
              <a:rPr spc="-10" dirty="0"/>
              <a:t> </a:t>
            </a:r>
            <a:r>
              <a:rPr dirty="0"/>
              <a:t>platform.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dirty="0"/>
          </a:p>
          <a:p>
            <a:pPr marL="12700" marR="360045">
              <a:lnSpc>
                <a:spcPts val="1380"/>
              </a:lnSpc>
            </a:pPr>
            <a:r>
              <a:rPr dirty="0"/>
              <a:t>De</a:t>
            </a:r>
            <a:r>
              <a:rPr spc="5" dirty="0"/>
              <a:t>p</a:t>
            </a:r>
            <a:r>
              <a:rPr dirty="0"/>
              <a:t>ar</a:t>
            </a:r>
            <a:r>
              <a:rPr spc="-15" dirty="0"/>
              <a:t>t</a:t>
            </a:r>
            <a:r>
              <a:rPr spc="5" dirty="0"/>
              <a:t>m</a:t>
            </a:r>
            <a:r>
              <a:rPr dirty="0"/>
              <a:t>ent</a:t>
            </a:r>
            <a:r>
              <a:rPr spc="-10" dirty="0"/>
              <a:t> </a:t>
            </a:r>
            <a:r>
              <a:rPr spc="-5" dirty="0"/>
              <a:t>o</a:t>
            </a:r>
            <a:r>
              <a:rPr dirty="0"/>
              <a:t>f D</a:t>
            </a:r>
            <a:r>
              <a:rPr spc="-10" dirty="0"/>
              <a:t>e</a:t>
            </a:r>
            <a:r>
              <a:rPr spc="10" dirty="0"/>
              <a:t>f</a:t>
            </a:r>
            <a:r>
              <a:rPr spc="-10" dirty="0"/>
              <a:t>e</a:t>
            </a:r>
            <a:r>
              <a:rPr dirty="0"/>
              <a:t>n</a:t>
            </a:r>
            <a:r>
              <a:rPr spc="-15" dirty="0"/>
              <a:t>s</a:t>
            </a:r>
            <a:r>
              <a:rPr dirty="0"/>
              <a:t>e (DoD</a:t>
            </a:r>
            <a:r>
              <a:rPr spc="-5" dirty="0"/>
              <a:t>)</a:t>
            </a:r>
            <a:r>
              <a:rPr dirty="0"/>
              <a:t>, and</a:t>
            </a:r>
            <a:r>
              <a:rPr spc="-10" dirty="0"/>
              <a:t> </a:t>
            </a:r>
            <a:r>
              <a:rPr dirty="0"/>
              <a:t>Fe</a:t>
            </a:r>
            <a:r>
              <a:rPr spc="-10" dirty="0"/>
              <a:t>d</a:t>
            </a:r>
            <a:r>
              <a:rPr dirty="0"/>
              <a:t>eral</a:t>
            </a:r>
            <a:r>
              <a:rPr spc="-15" dirty="0"/>
              <a:t> </a:t>
            </a:r>
            <a:r>
              <a:rPr dirty="0"/>
              <a:t>Re</a:t>
            </a:r>
            <a:r>
              <a:rPr spc="-5" dirty="0"/>
              <a:t>g</a:t>
            </a:r>
            <a:r>
              <a:rPr dirty="0"/>
              <a:t>ulatio</a:t>
            </a:r>
            <a:r>
              <a:rPr spc="5" dirty="0"/>
              <a:t>n</a:t>
            </a:r>
            <a:r>
              <a:rPr dirty="0"/>
              <a:t>s re</a:t>
            </a:r>
            <a:r>
              <a:rPr spc="-5" dirty="0"/>
              <a:t>q</a:t>
            </a:r>
            <a:r>
              <a:rPr dirty="0"/>
              <a:t>ui</a:t>
            </a:r>
            <a:r>
              <a:rPr spc="-10" dirty="0"/>
              <a:t>r</a:t>
            </a:r>
            <a:r>
              <a:rPr dirty="0"/>
              <a:t>e </a:t>
            </a:r>
            <a:r>
              <a:rPr spc="-5" dirty="0"/>
              <a:t>e</a:t>
            </a:r>
            <a:r>
              <a:rPr spc="5" dirty="0"/>
              <a:t>m</a:t>
            </a:r>
            <a:r>
              <a:rPr dirty="0"/>
              <a:t>plo</a:t>
            </a:r>
            <a:r>
              <a:rPr spc="-10" dirty="0"/>
              <a:t>y</a:t>
            </a:r>
            <a:r>
              <a:rPr dirty="0"/>
              <a:t>ees</a:t>
            </a:r>
            <a:r>
              <a:rPr spc="-10" dirty="0"/>
              <a:t> o</a:t>
            </a:r>
            <a:r>
              <a:rPr dirty="0"/>
              <a:t>f</a:t>
            </a:r>
            <a:r>
              <a:rPr spc="10" dirty="0"/>
              <a:t> </a:t>
            </a:r>
            <a:r>
              <a:rPr dirty="0"/>
              <a:t>a</a:t>
            </a:r>
            <a:r>
              <a:rPr spc="-5" dirty="0"/>
              <a:t> </a:t>
            </a:r>
            <a:r>
              <a:rPr dirty="0"/>
              <a:t>Co</a:t>
            </a:r>
            <a:r>
              <a:rPr spc="-15" dirty="0"/>
              <a:t>v</a:t>
            </a:r>
            <a:r>
              <a:rPr dirty="0"/>
              <a:t>ered Entity</a:t>
            </a:r>
            <a:r>
              <a:rPr spc="-10" dirty="0"/>
              <a:t> </a:t>
            </a:r>
            <a:r>
              <a:rPr dirty="0"/>
              <a:t>to</a:t>
            </a:r>
            <a:r>
              <a:rPr spc="-10" dirty="0"/>
              <a:t> </a:t>
            </a:r>
            <a:r>
              <a:rPr dirty="0"/>
              <a:t>rec</a:t>
            </a:r>
            <a:r>
              <a:rPr spc="5" dirty="0"/>
              <a:t>e</a:t>
            </a:r>
            <a:r>
              <a:rPr dirty="0"/>
              <a:t>i</a:t>
            </a:r>
            <a:r>
              <a:rPr spc="-15" dirty="0"/>
              <a:t>v</a:t>
            </a:r>
            <a:r>
              <a:rPr dirty="0"/>
              <a:t>e He</a:t>
            </a:r>
            <a:r>
              <a:rPr spc="-10" dirty="0"/>
              <a:t>a</a:t>
            </a:r>
            <a:r>
              <a:rPr dirty="0"/>
              <a:t>lth I</a:t>
            </a:r>
            <a:r>
              <a:rPr spc="5" dirty="0"/>
              <a:t>n</a:t>
            </a:r>
            <a:r>
              <a:rPr dirty="0"/>
              <a:t>suran</a:t>
            </a:r>
            <a:r>
              <a:rPr spc="-15" dirty="0"/>
              <a:t>c</a:t>
            </a:r>
            <a:r>
              <a:rPr dirty="0"/>
              <a:t>e </a:t>
            </a:r>
            <a:r>
              <a:rPr spc="-10" dirty="0"/>
              <a:t>P</a:t>
            </a:r>
            <a:r>
              <a:rPr dirty="0"/>
              <a:t>orta</a:t>
            </a:r>
            <a:r>
              <a:rPr spc="5" dirty="0"/>
              <a:t>b</a:t>
            </a:r>
            <a:r>
              <a:rPr dirty="0"/>
              <a:t>i</a:t>
            </a:r>
            <a:r>
              <a:rPr spc="-5" dirty="0"/>
              <a:t>l</a:t>
            </a:r>
            <a:r>
              <a:rPr dirty="0"/>
              <a:t>i</a:t>
            </a:r>
            <a:r>
              <a:rPr spc="5" dirty="0"/>
              <a:t>t</a:t>
            </a:r>
            <a:r>
              <a:rPr dirty="0"/>
              <a:t>y</a:t>
            </a:r>
            <a:r>
              <a:rPr spc="-15" dirty="0"/>
              <a:t> </a:t>
            </a:r>
            <a:r>
              <a:rPr spc="-5" dirty="0"/>
              <a:t>a</a:t>
            </a:r>
            <a:r>
              <a:rPr dirty="0"/>
              <a:t>nd Ac</a:t>
            </a:r>
            <a:r>
              <a:rPr spc="-15" dirty="0"/>
              <a:t>c</a:t>
            </a:r>
            <a:r>
              <a:rPr dirty="0"/>
              <a:t>ou</a:t>
            </a:r>
            <a:r>
              <a:rPr spc="-10" dirty="0"/>
              <a:t>n</a:t>
            </a:r>
            <a:r>
              <a:rPr dirty="0"/>
              <a:t>t</a:t>
            </a:r>
            <a:r>
              <a:rPr spc="5" dirty="0"/>
              <a:t>a</a:t>
            </a:r>
            <a:r>
              <a:rPr dirty="0"/>
              <a:t>bi</a:t>
            </a:r>
            <a:r>
              <a:rPr spc="-5" dirty="0"/>
              <a:t>l</a:t>
            </a:r>
            <a:r>
              <a:rPr dirty="0"/>
              <a:t>ity</a:t>
            </a:r>
            <a:r>
              <a:rPr spc="-15" dirty="0"/>
              <a:t> </a:t>
            </a:r>
            <a:r>
              <a:rPr dirty="0"/>
              <a:t>Act </a:t>
            </a:r>
            <a:r>
              <a:rPr spc="-20" dirty="0"/>
              <a:t>(</a:t>
            </a:r>
            <a:r>
              <a:rPr dirty="0"/>
              <a:t>HIP</a:t>
            </a:r>
            <a:r>
              <a:rPr spc="5" dirty="0"/>
              <a:t>A</a:t>
            </a:r>
            <a:r>
              <a:rPr dirty="0"/>
              <a:t>A) training</a:t>
            </a:r>
            <a:r>
              <a:rPr spc="-5" dirty="0"/>
              <a:t> u</a:t>
            </a:r>
            <a:r>
              <a:rPr dirty="0"/>
              <a:t>p</a:t>
            </a:r>
            <a:r>
              <a:rPr spc="-10" dirty="0"/>
              <a:t>o</a:t>
            </a:r>
            <a:r>
              <a:rPr dirty="0"/>
              <a:t>n </a:t>
            </a:r>
            <a:r>
              <a:rPr spc="-15" dirty="0"/>
              <a:t>i</a:t>
            </a:r>
            <a:r>
              <a:rPr dirty="0"/>
              <a:t>nitial </a:t>
            </a:r>
            <a:r>
              <a:rPr spc="5" dirty="0"/>
              <a:t>a</a:t>
            </a:r>
            <a:r>
              <a:rPr dirty="0"/>
              <a:t>ssi</a:t>
            </a:r>
            <a:r>
              <a:rPr spc="-10" dirty="0"/>
              <a:t>g</a:t>
            </a:r>
            <a:r>
              <a:rPr dirty="0"/>
              <a:t>n</a:t>
            </a:r>
            <a:r>
              <a:rPr spc="-5" dirty="0"/>
              <a:t>m</a:t>
            </a:r>
            <a:r>
              <a:rPr dirty="0"/>
              <a:t>ent</a:t>
            </a:r>
            <a:r>
              <a:rPr spc="-10" dirty="0"/>
              <a:t> </a:t>
            </a:r>
            <a:r>
              <a:rPr dirty="0"/>
              <a:t>to</a:t>
            </a:r>
            <a:r>
              <a:rPr spc="5" dirty="0"/>
              <a:t> </a:t>
            </a:r>
            <a:r>
              <a:rPr spc="-10" dirty="0"/>
              <a:t>t</a:t>
            </a:r>
            <a:r>
              <a:rPr dirty="0"/>
              <a:t>he</a:t>
            </a:r>
            <a:r>
              <a:rPr spc="-10" dirty="0"/>
              <a:t> </a:t>
            </a:r>
            <a:r>
              <a:rPr spc="-15" dirty="0"/>
              <a:t>w</a:t>
            </a:r>
            <a:r>
              <a:rPr dirty="0"/>
              <a:t>ork</a:t>
            </a:r>
            <a:r>
              <a:rPr spc="5" dirty="0"/>
              <a:t>f</a:t>
            </a:r>
            <a:r>
              <a:rPr dirty="0"/>
              <a:t>orc</a:t>
            </a:r>
            <a:r>
              <a:rPr spc="35" dirty="0"/>
              <a:t>e</a:t>
            </a:r>
            <a:r>
              <a:rPr dirty="0"/>
              <a:t>,</a:t>
            </a:r>
            <a:r>
              <a:rPr spc="-10" dirty="0"/>
              <a:t> </a:t>
            </a:r>
            <a:r>
              <a:rPr dirty="0"/>
              <a:t>and suppl</a:t>
            </a:r>
            <a:r>
              <a:rPr spc="-10" dirty="0"/>
              <a:t>e</a:t>
            </a:r>
            <a:r>
              <a:rPr spc="5" dirty="0"/>
              <a:t>m</a:t>
            </a:r>
            <a:r>
              <a:rPr spc="-10" dirty="0"/>
              <a:t>e</a:t>
            </a:r>
            <a:r>
              <a:rPr dirty="0"/>
              <a:t>nt</a:t>
            </a:r>
            <a:r>
              <a:rPr spc="5" dirty="0"/>
              <a:t>a</a:t>
            </a:r>
            <a:r>
              <a:rPr dirty="0"/>
              <a:t>l</a:t>
            </a:r>
            <a:r>
              <a:rPr spc="-15" dirty="0"/>
              <a:t> </a:t>
            </a:r>
            <a:r>
              <a:rPr dirty="0"/>
              <a:t>training</a:t>
            </a:r>
            <a:r>
              <a:rPr spc="-15" dirty="0"/>
              <a:t> w</a:t>
            </a:r>
            <a:r>
              <a:rPr dirty="0"/>
              <a:t>hen</a:t>
            </a:r>
            <a:r>
              <a:rPr spc="20" dirty="0"/>
              <a:t> </a:t>
            </a:r>
            <a:r>
              <a:rPr dirty="0">
                <a:latin typeface="Arial"/>
                <a:cs typeface="Arial"/>
              </a:rPr>
              <a:t>an i</a:t>
            </a:r>
            <a:r>
              <a:rPr spc="-10" dirty="0">
                <a:latin typeface="Arial"/>
                <a:cs typeface="Arial"/>
              </a:rPr>
              <a:t>n</a:t>
            </a:r>
            <a:r>
              <a:rPr dirty="0">
                <a:latin typeface="Arial"/>
                <a:cs typeface="Arial"/>
              </a:rPr>
              <a:t>di</a:t>
            </a:r>
            <a:r>
              <a:rPr spc="-15" dirty="0">
                <a:latin typeface="Arial"/>
                <a:cs typeface="Arial"/>
              </a:rPr>
              <a:t>v</a:t>
            </a:r>
            <a:r>
              <a:rPr dirty="0">
                <a:latin typeface="Arial"/>
                <a:cs typeface="Arial"/>
              </a:rPr>
              <a:t>id</a:t>
            </a:r>
            <a:r>
              <a:rPr spc="5" dirty="0">
                <a:latin typeface="Arial"/>
                <a:cs typeface="Arial"/>
              </a:rPr>
              <a:t>u</a:t>
            </a:r>
            <a:r>
              <a:rPr dirty="0">
                <a:latin typeface="Arial"/>
                <a:cs typeface="Arial"/>
              </a:rPr>
              <a:t>al</a:t>
            </a:r>
            <a:r>
              <a:rPr spc="-5" dirty="0">
                <a:latin typeface="Arial"/>
                <a:cs typeface="Arial"/>
              </a:rPr>
              <a:t>’</a:t>
            </a:r>
            <a:r>
              <a:rPr dirty="0">
                <a:latin typeface="Arial"/>
                <a:cs typeface="Arial"/>
              </a:rPr>
              <a:t>s</a:t>
            </a:r>
            <a:r>
              <a:rPr spc="10" dirty="0">
                <a:latin typeface="Arial"/>
                <a:cs typeface="Arial"/>
              </a:rPr>
              <a:t> </a:t>
            </a:r>
            <a:r>
              <a:rPr spc="-10" dirty="0"/>
              <a:t>d</a:t>
            </a:r>
            <a:r>
              <a:rPr dirty="0"/>
              <a:t>uties </a:t>
            </a:r>
            <a:r>
              <a:rPr spc="-5" dirty="0"/>
              <a:t>a</a:t>
            </a:r>
            <a:r>
              <a:rPr dirty="0"/>
              <a:t>nd re</a:t>
            </a:r>
            <a:r>
              <a:rPr spc="-10" dirty="0"/>
              <a:t>s</a:t>
            </a:r>
            <a:r>
              <a:rPr dirty="0"/>
              <a:t>p</a:t>
            </a:r>
            <a:r>
              <a:rPr spc="-10" dirty="0"/>
              <a:t>o</a:t>
            </a:r>
            <a:r>
              <a:rPr dirty="0"/>
              <a:t>nsibil</a:t>
            </a:r>
            <a:r>
              <a:rPr spc="-5" dirty="0"/>
              <a:t>i</a:t>
            </a:r>
            <a:r>
              <a:rPr dirty="0"/>
              <a:t>ties </a:t>
            </a:r>
            <a:r>
              <a:rPr spc="5" dirty="0"/>
              <a:t>a</a:t>
            </a:r>
            <a:r>
              <a:rPr dirty="0"/>
              <a:t>re</a:t>
            </a:r>
            <a:r>
              <a:rPr spc="-10" dirty="0"/>
              <a:t> a</a:t>
            </a:r>
            <a:r>
              <a:rPr dirty="0"/>
              <a:t>f</a:t>
            </a:r>
            <a:r>
              <a:rPr spc="15" dirty="0"/>
              <a:t>f</a:t>
            </a:r>
            <a:r>
              <a:rPr dirty="0"/>
              <a:t>e</a:t>
            </a:r>
            <a:r>
              <a:rPr spc="-15" dirty="0"/>
              <a:t>c</a:t>
            </a:r>
            <a:r>
              <a:rPr dirty="0"/>
              <a:t>t</a:t>
            </a:r>
            <a:r>
              <a:rPr spc="5" dirty="0"/>
              <a:t>e</a:t>
            </a:r>
            <a:r>
              <a:rPr dirty="0"/>
              <a:t>d</a:t>
            </a:r>
            <a:r>
              <a:rPr spc="-10" dirty="0"/>
              <a:t> </a:t>
            </a:r>
            <a:r>
              <a:rPr spc="5" dirty="0"/>
              <a:t>b</a:t>
            </a:r>
            <a:r>
              <a:rPr dirty="0"/>
              <a:t>y</a:t>
            </a:r>
            <a:r>
              <a:rPr spc="-15" dirty="0"/>
              <a:t> </a:t>
            </a:r>
            <a:r>
              <a:rPr dirty="0"/>
              <a:t>a</a:t>
            </a:r>
            <a:r>
              <a:rPr spc="15" dirty="0"/>
              <a:t> </a:t>
            </a:r>
            <a:r>
              <a:rPr spc="-5" dirty="0"/>
              <a:t>m</a:t>
            </a:r>
            <a:r>
              <a:rPr dirty="0"/>
              <a:t>at</a:t>
            </a:r>
            <a:r>
              <a:rPr spc="5" dirty="0"/>
              <a:t>e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al c</a:t>
            </a:r>
            <a:r>
              <a:rPr spc="-10" dirty="0"/>
              <a:t>h</a:t>
            </a:r>
            <a:r>
              <a:rPr dirty="0"/>
              <a:t>an</a:t>
            </a:r>
            <a:r>
              <a:rPr spc="-10" dirty="0"/>
              <a:t>g</a:t>
            </a:r>
            <a:r>
              <a:rPr dirty="0"/>
              <a:t>e in</a:t>
            </a:r>
            <a:r>
              <a:rPr spc="-10" dirty="0"/>
              <a:t> </a:t>
            </a:r>
            <a:r>
              <a:rPr dirty="0"/>
              <a:t>pol</a:t>
            </a:r>
            <a:r>
              <a:rPr spc="-5" dirty="0"/>
              <a:t>i</a:t>
            </a:r>
            <a:r>
              <a:rPr dirty="0"/>
              <a:t>cies</a:t>
            </a:r>
          </a:p>
          <a:p>
            <a:pPr marL="12700">
              <a:lnSpc>
                <a:spcPts val="1315"/>
              </a:lnSpc>
            </a:pPr>
            <a:r>
              <a:rPr dirty="0"/>
              <a:t>and</a:t>
            </a:r>
            <a:r>
              <a:rPr spc="-10" dirty="0"/>
              <a:t> </a:t>
            </a:r>
            <a:r>
              <a:rPr dirty="0"/>
              <a:t>proc</a:t>
            </a:r>
            <a:r>
              <a:rPr spc="-10" dirty="0"/>
              <a:t>e</a:t>
            </a:r>
            <a:r>
              <a:rPr dirty="0"/>
              <a:t>dure</a:t>
            </a:r>
            <a:r>
              <a:rPr spc="10" dirty="0"/>
              <a:t>s</a:t>
            </a:r>
            <a:r>
              <a:rPr dirty="0"/>
              <a:t>. </a:t>
            </a:r>
            <a:r>
              <a:rPr spc="-30" dirty="0"/>
              <a:t> </a:t>
            </a:r>
            <a:r>
              <a:rPr spc="40" dirty="0"/>
              <a:t>W</a:t>
            </a:r>
            <a:r>
              <a:rPr spc="-15" dirty="0"/>
              <a:t>i</a:t>
            </a:r>
            <a:r>
              <a:rPr spc="-10" dirty="0"/>
              <a:t>t</a:t>
            </a:r>
            <a:r>
              <a:rPr dirty="0"/>
              <a:t>hin t</a:t>
            </a:r>
            <a:r>
              <a:rPr spc="-5" dirty="0"/>
              <a:t>h</a:t>
            </a:r>
            <a:r>
              <a:rPr dirty="0"/>
              <a:t>e Air</a:t>
            </a:r>
            <a:r>
              <a:rPr spc="-10" dirty="0"/>
              <a:t> </a:t>
            </a:r>
            <a:r>
              <a:rPr dirty="0"/>
              <a:t>Force,</a:t>
            </a:r>
            <a:r>
              <a:rPr spc="-10" dirty="0"/>
              <a:t> </a:t>
            </a:r>
            <a:r>
              <a:rPr dirty="0"/>
              <a:t>AFI</a:t>
            </a:r>
            <a:r>
              <a:rPr spc="-10" dirty="0"/>
              <a:t> </a:t>
            </a:r>
            <a:r>
              <a:rPr dirty="0"/>
              <a:t>41</a:t>
            </a:r>
            <a:r>
              <a:rPr spc="-5" dirty="0"/>
              <a:t>-</a:t>
            </a:r>
            <a:r>
              <a:rPr dirty="0"/>
              <a:t>210 re</a:t>
            </a:r>
            <a:r>
              <a:rPr spc="-5" dirty="0"/>
              <a:t>q</a:t>
            </a:r>
            <a:r>
              <a:rPr dirty="0"/>
              <a:t>ui</a:t>
            </a:r>
            <a:r>
              <a:rPr spc="-10" dirty="0"/>
              <a:t>r</a:t>
            </a:r>
            <a:r>
              <a:rPr dirty="0"/>
              <a:t>es initial H</a:t>
            </a:r>
            <a:r>
              <a:rPr spc="-10" dirty="0"/>
              <a:t>I</a:t>
            </a:r>
            <a:r>
              <a:rPr dirty="0"/>
              <a:t>PAA </a:t>
            </a:r>
            <a:r>
              <a:rPr spc="5" dirty="0"/>
              <a:t>a</a:t>
            </a:r>
            <a:r>
              <a:rPr spc="-15" dirty="0"/>
              <a:t>w</a:t>
            </a:r>
            <a:r>
              <a:rPr dirty="0"/>
              <a:t>areness</a:t>
            </a:r>
            <a:r>
              <a:rPr spc="-15" dirty="0"/>
              <a:t> </a:t>
            </a:r>
            <a:r>
              <a:rPr dirty="0"/>
              <a:t>traini</a:t>
            </a:r>
            <a:r>
              <a:rPr spc="-10" dirty="0"/>
              <a:t>n</a:t>
            </a:r>
            <a:r>
              <a:rPr dirty="0"/>
              <a:t>g</a:t>
            </a:r>
            <a:r>
              <a:rPr spc="-10" dirty="0"/>
              <a:t> </a:t>
            </a:r>
            <a:r>
              <a:rPr spc="5" dirty="0"/>
              <a:t>b</a:t>
            </a:r>
            <a:r>
              <a:rPr dirty="0"/>
              <a:t>e </a:t>
            </a:r>
            <a:r>
              <a:rPr spc="5" dirty="0"/>
              <a:t>p</a:t>
            </a:r>
            <a:r>
              <a:rPr dirty="0"/>
              <a:t>ro</a:t>
            </a:r>
            <a:r>
              <a:rPr spc="-15" dirty="0"/>
              <a:t>v</a:t>
            </a:r>
            <a:r>
              <a:rPr dirty="0"/>
              <a:t>id</a:t>
            </a:r>
            <a:r>
              <a:rPr spc="5" dirty="0"/>
              <a:t>e</a:t>
            </a:r>
            <a:r>
              <a:rPr dirty="0"/>
              <a:t>d </a:t>
            </a:r>
            <a:r>
              <a:rPr spc="-15" dirty="0"/>
              <a:t>w</a:t>
            </a:r>
            <a:r>
              <a:rPr dirty="0"/>
              <a:t>ithin </a:t>
            </a:r>
            <a:r>
              <a:rPr spc="-10" dirty="0"/>
              <a:t>3</a:t>
            </a:r>
            <a:r>
              <a:rPr dirty="0"/>
              <a:t>0 </a:t>
            </a:r>
            <a:r>
              <a:rPr spc="5" dirty="0"/>
              <a:t>d</a:t>
            </a:r>
            <a:r>
              <a:rPr dirty="0"/>
              <a:t>a</a:t>
            </a:r>
            <a:r>
              <a:rPr spc="-15" dirty="0"/>
              <a:t>y</a:t>
            </a:r>
            <a:r>
              <a:rPr dirty="0"/>
              <a:t>s</a:t>
            </a:r>
          </a:p>
          <a:p>
            <a:pPr marL="12700">
              <a:lnSpc>
                <a:spcPts val="1410"/>
              </a:lnSpc>
            </a:pPr>
            <a:r>
              <a:rPr spc="-10" dirty="0"/>
              <a:t>o</a:t>
            </a:r>
            <a:r>
              <a:rPr dirty="0"/>
              <a:t>f</a:t>
            </a:r>
            <a:r>
              <a:rPr spc="10" dirty="0"/>
              <a:t> </a:t>
            </a:r>
            <a:r>
              <a:rPr spc="-5" dirty="0"/>
              <a:t>a</a:t>
            </a:r>
            <a:r>
              <a:rPr dirty="0"/>
              <a:t>n indi</a:t>
            </a:r>
            <a:r>
              <a:rPr spc="-15" dirty="0"/>
              <a:t>v</a:t>
            </a:r>
            <a:r>
              <a:rPr dirty="0"/>
              <a:t>id</a:t>
            </a:r>
            <a:r>
              <a:rPr spc="5" dirty="0"/>
              <a:t>u</a:t>
            </a:r>
            <a:r>
              <a:rPr dirty="0"/>
              <a:t>al </a:t>
            </a:r>
            <a:r>
              <a:rPr spc="-10" dirty="0"/>
              <a:t>b</a:t>
            </a:r>
            <a:r>
              <a:rPr dirty="0"/>
              <a:t>eing</a:t>
            </a:r>
            <a:r>
              <a:rPr spc="-5" dirty="0"/>
              <a:t> a</a:t>
            </a:r>
            <a:r>
              <a:rPr dirty="0"/>
              <a:t>ssi</a:t>
            </a:r>
            <a:r>
              <a:rPr spc="-10" dirty="0"/>
              <a:t>g</a:t>
            </a:r>
            <a:r>
              <a:rPr dirty="0"/>
              <a:t>ned to</a:t>
            </a:r>
            <a:r>
              <a:rPr spc="-10" dirty="0"/>
              <a:t> </a:t>
            </a:r>
            <a:r>
              <a:rPr dirty="0"/>
              <a:t>t</a:t>
            </a:r>
            <a:r>
              <a:rPr spc="5" dirty="0"/>
              <a:t>h</a:t>
            </a:r>
            <a:r>
              <a:rPr dirty="0"/>
              <a:t>e</a:t>
            </a:r>
            <a:r>
              <a:rPr spc="-10" dirty="0"/>
              <a:t> </a:t>
            </a:r>
            <a:r>
              <a:rPr spc="-15" dirty="0"/>
              <a:t>w</a:t>
            </a:r>
            <a:r>
              <a:rPr dirty="0"/>
              <a:t>ork</a:t>
            </a:r>
            <a:r>
              <a:rPr spc="5" dirty="0"/>
              <a:t>f</a:t>
            </a:r>
            <a:r>
              <a:rPr dirty="0"/>
              <a:t>o</a:t>
            </a:r>
            <a:r>
              <a:rPr spc="-20" dirty="0"/>
              <a:t>r</a:t>
            </a:r>
            <a:r>
              <a:rPr dirty="0"/>
              <a:t>ce, </a:t>
            </a:r>
            <a:r>
              <a:rPr spc="-10" dirty="0"/>
              <a:t>a</a:t>
            </a:r>
            <a:r>
              <a:rPr dirty="0"/>
              <a:t>nd</a:t>
            </a:r>
            <a:r>
              <a:rPr spc="-10" dirty="0"/>
              <a:t> </a:t>
            </a:r>
            <a:r>
              <a:rPr dirty="0"/>
              <a:t>an</a:t>
            </a:r>
            <a:r>
              <a:rPr spc="-10" dirty="0"/>
              <a:t>n</a:t>
            </a:r>
            <a:r>
              <a:rPr dirty="0"/>
              <a:t>ual</a:t>
            </a:r>
            <a:r>
              <a:rPr spc="-5" dirty="0"/>
              <a:t>l</a:t>
            </a:r>
            <a:r>
              <a:rPr dirty="0"/>
              <a:t>y</a:t>
            </a:r>
            <a:r>
              <a:rPr spc="-15" dirty="0"/>
              <a:t> </a:t>
            </a:r>
            <a:r>
              <a:rPr dirty="0"/>
              <a:t>ther</a:t>
            </a:r>
            <a:r>
              <a:rPr spc="-15" dirty="0"/>
              <a:t>e</a:t>
            </a:r>
            <a:r>
              <a:rPr spc="-10" dirty="0"/>
              <a:t>a</a:t>
            </a:r>
            <a:r>
              <a:rPr spc="10" dirty="0"/>
              <a:t>f</a:t>
            </a:r>
            <a:r>
              <a:rPr dirty="0"/>
              <a:t>t</a:t>
            </a:r>
            <a:r>
              <a:rPr spc="5" dirty="0"/>
              <a:t>e</a:t>
            </a:r>
            <a:r>
              <a:rPr dirty="0"/>
              <a:t>r.</a:t>
            </a:r>
          </a:p>
          <a:p>
            <a:pPr>
              <a:lnSpc>
                <a:spcPct val="100000"/>
              </a:lnSpc>
              <a:spcBef>
                <a:spcPts val="36"/>
              </a:spcBef>
            </a:pPr>
            <a:endParaRPr dirty="0"/>
          </a:p>
          <a:p>
            <a:pPr marL="12700" marR="282575">
              <a:lnSpc>
                <a:spcPts val="1380"/>
              </a:lnSpc>
            </a:pPr>
            <a:r>
              <a:rPr spc="5" dirty="0"/>
              <a:t>T</a:t>
            </a:r>
            <a:r>
              <a:rPr dirty="0"/>
              <a:t>his t</a:t>
            </a:r>
            <a:r>
              <a:rPr spc="-15" dirty="0"/>
              <a:t>r</a:t>
            </a:r>
            <a:r>
              <a:rPr dirty="0"/>
              <a:t>aining </a:t>
            </a:r>
            <a:r>
              <a:rPr spc="-15" dirty="0"/>
              <a:t>w</a:t>
            </a:r>
            <a:r>
              <a:rPr dirty="0"/>
              <a:t>i</a:t>
            </a:r>
            <a:r>
              <a:rPr spc="-5" dirty="0"/>
              <a:t>l</a:t>
            </a:r>
            <a:r>
              <a:rPr dirty="0"/>
              <a:t>l </a:t>
            </a:r>
            <a:r>
              <a:rPr spc="10" dirty="0"/>
              <a:t>f</a:t>
            </a:r>
            <a:r>
              <a:rPr dirty="0"/>
              <a:t>a</a:t>
            </a:r>
            <a:r>
              <a:rPr spc="5" dirty="0"/>
              <a:t>m</a:t>
            </a:r>
            <a:r>
              <a:rPr dirty="0"/>
              <a:t>i</a:t>
            </a:r>
            <a:r>
              <a:rPr spc="-5" dirty="0"/>
              <a:t>l</a:t>
            </a:r>
            <a:r>
              <a:rPr dirty="0"/>
              <a:t>iar</a:t>
            </a:r>
            <a:r>
              <a:rPr spc="-5" dirty="0"/>
              <a:t>i</a:t>
            </a:r>
            <a:r>
              <a:rPr spc="-15" dirty="0"/>
              <a:t>z</a:t>
            </a:r>
            <a:r>
              <a:rPr dirty="0"/>
              <a:t>e</a:t>
            </a:r>
            <a:r>
              <a:rPr spc="20" dirty="0"/>
              <a:t> </a:t>
            </a:r>
            <a:r>
              <a:rPr spc="-15" dirty="0"/>
              <a:t>y</a:t>
            </a:r>
            <a:r>
              <a:rPr dirty="0"/>
              <a:t>ou</a:t>
            </a:r>
            <a:r>
              <a:rPr spc="5" dirty="0"/>
              <a:t> </a:t>
            </a:r>
            <a:r>
              <a:rPr spc="-15" dirty="0"/>
              <a:t>w</a:t>
            </a:r>
            <a:r>
              <a:rPr dirty="0"/>
              <a:t>ith the </a:t>
            </a:r>
            <a:r>
              <a:rPr spc="-5" dirty="0"/>
              <a:t>g</a:t>
            </a:r>
            <a:r>
              <a:rPr dirty="0"/>
              <a:t>e</a:t>
            </a:r>
            <a:r>
              <a:rPr spc="-10" dirty="0"/>
              <a:t>n</a:t>
            </a:r>
            <a:r>
              <a:rPr dirty="0"/>
              <a:t>eral pro</a:t>
            </a:r>
            <a:r>
              <a:rPr spc="-15" dirty="0"/>
              <a:t>v</a:t>
            </a:r>
            <a:r>
              <a:rPr dirty="0"/>
              <a:t>is</a:t>
            </a:r>
            <a:r>
              <a:rPr spc="-5" dirty="0"/>
              <a:t>i</a:t>
            </a:r>
            <a:r>
              <a:rPr dirty="0"/>
              <a:t>ons </a:t>
            </a:r>
            <a:r>
              <a:rPr spc="-5" dirty="0"/>
              <a:t>o</a:t>
            </a:r>
            <a:r>
              <a:rPr dirty="0"/>
              <a:t>f</a:t>
            </a:r>
            <a:r>
              <a:rPr spc="10" dirty="0"/>
              <a:t> </a:t>
            </a:r>
            <a:r>
              <a:rPr spc="-10" dirty="0"/>
              <a:t>t</a:t>
            </a:r>
            <a:r>
              <a:rPr dirty="0"/>
              <a:t>he</a:t>
            </a:r>
            <a:r>
              <a:rPr spc="25" dirty="0"/>
              <a:t> </a:t>
            </a:r>
            <a:r>
              <a:rPr spc="-15" dirty="0"/>
              <a:t>H</a:t>
            </a:r>
            <a:r>
              <a:rPr dirty="0"/>
              <a:t>IPAA</a:t>
            </a:r>
            <a:r>
              <a:rPr spc="-10" dirty="0"/>
              <a:t> </a:t>
            </a:r>
            <a:r>
              <a:rPr dirty="0"/>
              <a:t>Pr</a:t>
            </a:r>
            <a:r>
              <a:rPr spc="-10" dirty="0"/>
              <a:t>i</a:t>
            </a:r>
            <a:r>
              <a:rPr spc="-15" dirty="0"/>
              <a:t>v</a:t>
            </a:r>
            <a:r>
              <a:rPr dirty="0"/>
              <a:t>a</a:t>
            </a:r>
            <a:r>
              <a:rPr spc="10" dirty="0"/>
              <a:t>c</a:t>
            </a:r>
            <a:r>
              <a:rPr dirty="0"/>
              <a:t>y</a:t>
            </a:r>
            <a:r>
              <a:rPr spc="-15" dirty="0"/>
              <a:t> </a:t>
            </a:r>
            <a:r>
              <a:rPr spc="5" dirty="0"/>
              <a:t>a</a:t>
            </a:r>
            <a:r>
              <a:rPr dirty="0"/>
              <a:t>nd </a:t>
            </a:r>
            <a:r>
              <a:rPr spc="-10" dirty="0"/>
              <a:t>S</a:t>
            </a:r>
            <a:r>
              <a:rPr dirty="0"/>
              <a:t>e</a:t>
            </a:r>
            <a:r>
              <a:rPr spc="-15" dirty="0"/>
              <a:t>c</a:t>
            </a:r>
            <a:r>
              <a:rPr dirty="0"/>
              <a:t>ur</a:t>
            </a:r>
            <a:r>
              <a:rPr spc="-10" dirty="0"/>
              <a:t>i</a:t>
            </a:r>
            <a:r>
              <a:rPr dirty="0"/>
              <a:t>ty</a:t>
            </a:r>
            <a:r>
              <a:rPr spc="-10" dirty="0"/>
              <a:t> </a:t>
            </a:r>
            <a:r>
              <a:rPr dirty="0"/>
              <a:t>Rules,</a:t>
            </a:r>
            <a:r>
              <a:rPr spc="20" dirty="0"/>
              <a:t> </a:t>
            </a:r>
            <a:r>
              <a:rPr dirty="0"/>
              <a:t>and</a:t>
            </a:r>
            <a:r>
              <a:rPr spc="-5" dirty="0"/>
              <a:t> </a:t>
            </a:r>
            <a:r>
              <a:rPr dirty="0"/>
              <a:t>how</a:t>
            </a:r>
            <a:r>
              <a:rPr spc="-15" dirty="0"/>
              <a:t> </a:t>
            </a:r>
            <a:r>
              <a:rPr dirty="0"/>
              <a:t>t</a:t>
            </a:r>
            <a:r>
              <a:rPr spc="-10" dirty="0"/>
              <a:t>h</a:t>
            </a:r>
            <a:r>
              <a:rPr spc="10" dirty="0"/>
              <a:t>e</a:t>
            </a:r>
            <a:r>
              <a:rPr spc="-5" dirty="0"/>
              <a:t>ir </a:t>
            </a:r>
            <a:r>
              <a:rPr dirty="0"/>
              <a:t>re</a:t>
            </a:r>
            <a:r>
              <a:rPr spc="-10" dirty="0"/>
              <a:t>q</a:t>
            </a:r>
            <a:r>
              <a:rPr dirty="0"/>
              <a:t>ui</a:t>
            </a:r>
            <a:r>
              <a:rPr spc="-10" dirty="0"/>
              <a:t>r</a:t>
            </a:r>
            <a:r>
              <a:rPr dirty="0"/>
              <a:t>e</a:t>
            </a:r>
            <a:r>
              <a:rPr spc="5" dirty="0"/>
              <a:t>m</a:t>
            </a:r>
            <a:r>
              <a:rPr dirty="0"/>
              <a:t>ents</a:t>
            </a:r>
            <a:r>
              <a:rPr spc="-10" dirty="0"/>
              <a:t> </a:t>
            </a:r>
            <a:r>
              <a:rPr spc="5" dirty="0"/>
              <a:t>a</a:t>
            </a:r>
            <a:r>
              <a:rPr spc="-10" dirty="0"/>
              <a:t>p</a:t>
            </a:r>
            <a:r>
              <a:rPr dirty="0"/>
              <a:t>ply</a:t>
            </a:r>
            <a:r>
              <a:rPr spc="-15" dirty="0"/>
              <a:t> </a:t>
            </a:r>
            <a:r>
              <a:rPr dirty="0"/>
              <a:t>to</a:t>
            </a:r>
            <a:r>
              <a:rPr spc="-10" dirty="0"/>
              <a:t> </a:t>
            </a:r>
            <a:r>
              <a:rPr spc="-15" dirty="0"/>
              <a:t>y</a:t>
            </a:r>
            <a:r>
              <a:rPr dirty="0"/>
              <a:t>ou </a:t>
            </a:r>
            <a:r>
              <a:rPr spc="5" dirty="0"/>
              <a:t>a</a:t>
            </a:r>
            <a:r>
              <a:rPr dirty="0"/>
              <a:t>s a</a:t>
            </a:r>
            <a:r>
              <a:rPr spc="25" dirty="0"/>
              <a:t> </a:t>
            </a:r>
            <a:r>
              <a:rPr spc="-15" dirty="0"/>
              <a:t>w</a:t>
            </a:r>
            <a:r>
              <a:rPr dirty="0"/>
              <a:t>orkforce</a:t>
            </a:r>
            <a:r>
              <a:rPr spc="-5" dirty="0"/>
              <a:t> </a:t>
            </a:r>
            <a:r>
              <a:rPr spc="5" dirty="0"/>
              <a:t>m</a:t>
            </a:r>
            <a:r>
              <a:rPr spc="-10" dirty="0"/>
              <a:t>e</a:t>
            </a:r>
            <a:r>
              <a:rPr spc="5" dirty="0"/>
              <a:t>m</a:t>
            </a:r>
            <a:r>
              <a:rPr dirty="0"/>
              <a:t>ber </a:t>
            </a:r>
            <a:r>
              <a:rPr spc="-15" dirty="0"/>
              <a:t>w</a:t>
            </a:r>
            <a:r>
              <a:rPr dirty="0"/>
              <a:t>ithin</a:t>
            </a:r>
            <a:r>
              <a:rPr spc="5" dirty="0"/>
              <a:t> </a:t>
            </a:r>
            <a:r>
              <a:rPr dirty="0"/>
              <a:t>t</a:t>
            </a:r>
            <a:r>
              <a:rPr spc="-5" dirty="0"/>
              <a:t>h</a:t>
            </a:r>
            <a:r>
              <a:rPr dirty="0"/>
              <a:t>e Air</a:t>
            </a:r>
            <a:r>
              <a:rPr spc="-10" dirty="0"/>
              <a:t> </a:t>
            </a:r>
            <a:r>
              <a:rPr dirty="0"/>
              <a:t>Fo</a:t>
            </a:r>
            <a:r>
              <a:rPr spc="-20" dirty="0"/>
              <a:t>r</a:t>
            </a:r>
            <a:r>
              <a:rPr dirty="0"/>
              <a:t>ce Me</a:t>
            </a:r>
            <a:r>
              <a:rPr spc="5" dirty="0"/>
              <a:t>d</a:t>
            </a:r>
            <a:r>
              <a:rPr dirty="0"/>
              <a:t>ical </a:t>
            </a:r>
            <a:r>
              <a:rPr spc="-10" dirty="0"/>
              <a:t>S</a:t>
            </a:r>
            <a:r>
              <a:rPr dirty="0"/>
              <a:t>er</a:t>
            </a:r>
            <a:r>
              <a:rPr spc="-20" dirty="0"/>
              <a:t>v</a:t>
            </a:r>
            <a:r>
              <a:rPr dirty="0"/>
              <a:t>ice. </a:t>
            </a:r>
            <a:r>
              <a:rPr spc="-10" dirty="0"/>
              <a:t>A</a:t>
            </a:r>
            <a:r>
              <a:rPr spc="10" dirty="0"/>
              <a:t>f</a:t>
            </a:r>
            <a:r>
              <a:rPr spc="-10" dirty="0"/>
              <a:t>t</a:t>
            </a:r>
            <a:r>
              <a:rPr dirty="0"/>
              <a:t>er </a:t>
            </a:r>
            <a:r>
              <a:rPr spc="-5" dirty="0"/>
              <a:t>r</a:t>
            </a:r>
            <a:r>
              <a:rPr dirty="0"/>
              <a:t>e</a:t>
            </a:r>
            <a:r>
              <a:rPr spc="-15" dirty="0"/>
              <a:t>v</a:t>
            </a:r>
            <a:r>
              <a:rPr dirty="0"/>
              <a:t>i</a:t>
            </a:r>
            <a:r>
              <a:rPr spc="10" dirty="0"/>
              <a:t>e</a:t>
            </a:r>
            <a:r>
              <a:rPr spc="-15" dirty="0"/>
              <a:t>w</a:t>
            </a:r>
            <a:r>
              <a:rPr dirty="0"/>
              <a:t>ing</a:t>
            </a:r>
            <a:r>
              <a:rPr spc="-5" dirty="0"/>
              <a:t> </a:t>
            </a:r>
            <a:r>
              <a:rPr dirty="0"/>
              <a:t>the presen</a:t>
            </a:r>
            <a:r>
              <a:rPr spc="-10" dirty="0"/>
              <a:t>t</a:t>
            </a:r>
            <a:r>
              <a:rPr dirty="0"/>
              <a:t>ati</a:t>
            </a:r>
            <a:r>
              <a:rPr spc="-10" dirty="0"/>
              <a:t>o</a:t>
            </a:r>
            <a:r>
              <a:rPr dirty="0"/>
              <a:t>n </a:t>
            </a:r>
            <a:r>
              <a:rPr spc="-10" dirty="0"/>
              <a:t>y</a:t>
            </a:r>
            <a:r>
              <a:rPr dirty="0"/>
              <a:t>ou </a:t>
            </a:r>
            <a:r>
              <a:rPr spc="-15" dirty="0"/>
              <a:t>w</a:t>
            </a:r>
            <a:r>
              <a:rPr dirty="0"/>
              <a:t>i</a:t>
            </a:r>
            <a:r>
              <a:rPr spc="-5" dirty="0"/>
              <a:t>l</a:t>
            </a:r>
            <a:r>
              <a:rPr dirty="0"/>
              <a:t>l:</a:t>
            </a:r>
          </a:p>
          <a:p>
            <a:pPr marL="469900" indent="-228600">
              <a:lnSpc>
                <a:spcPct val="100000"/>
              </a:lnSpc>
              <a:spcBef>
                <a:spcPts val="225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dirty="0"/>
              <a:t>Ha</a:t>
            </a:r>
            <a:r>
              <a:rPr spc="-10" dirty="0"/>
              <a:t>v</a:t>
            </a:r>
            <a:r>
              <a:rPr dirty="0"/>
              <a:t>e a</a:t>
            </a:r>
            <a:r>
              <a:rPr spc="5" dirty="0"/>
              <a:t> b</a:t>
            </a:r>
            <a:r>
              <a:rPr dirty="0"/>
              <a:t>asic </a:t>
            </a:r>
            <a:r>
              <a:rPr spc="-10" dirty="0"/>
              <a:t>u</a:t>
            </a:r>
            <a:r>
              <a:rPr dirty="0"/>
              <a:t>n</a:t>
            </a:r>
            <a:r>
              <a:rPr spc="-10" dirty="0"/>
              <a:t>d</a:t>
            </a:r>
            <a:r>
              <a:rPr dirty="0"/>
              <a:t>erst</a:t>
            </a:r>
            <a:r>
              <a:rPr spc="-10" dirty="0"/>
              <a:t>a</a:t>
            </a:r>
            <a:r>
              <a:rPr dirty="0"/>
              <a:t>nding</a:t>
            </a:r>
            <a:r>
              <a:rPr spc="-5" dirty="0"/>
              <a:t> o</a:t>
            </a:r>
            <a:r>
              <a:rPr dirty="0"/>
              <a:t>f t</a:t>
            </a:r>
            <a:r>
              <a:rPr spc="5" dirty="0"/>
              <a:t>h</a:t>
            </a:r>
            <a:r>
              <a:rPr dirty="0"/>
              <a:t>e</a:t>
            </a:r>
            <a:r>
              <a:rPr spc="-10" dirty="0"/>
              <a:t> </a:t>
            </a:r>
            <a:r>
              <a:rPr dirty="0"/>
              <a:t>HIPAA</a:t>
            </a:r>
            <a:r>
              <a:rPr spc="-10" dirty="0"/>
              <a:t> </a:t>
            </a:r>
            <a:r>
              <a:rPr dirty="0"/>
              <a:t>Pr</a:t>
            </a:r>
            <a:r>
              <a:rPr spc="-10" dirty="0"/>
              <a:t>i</a:t>
            </a:r>
            <a:r>
              <a:rPr spc="-15" dirty="0"/>
              <a:t>v</a:t>
            </a:r>
            <a:r>
              <a:rPr dirty="0"/>
              <a:t>a</a:t>
            </a:r>
            <a:r>
              <a:rPr spc="10" dirty="0"/>
              <a:t>c</a:t>
            </a:r>
            <a:r>
              <a:rPr dirty="0"/>
              <a:t>y</a:t>
            </a:r>
            <a:r>
              <a:rPr spc="-15" dirty="0"/>
              <a:t> </a:t>
            </a:r>
            <a:r>
              <a:rPr spc="5" dirty="0"/>
              <a:t>a</a:t>
            </a:r>
            <a:r>
              <a:rPr dirty="0"/>
              <a:t>nd </a:t>
            </a:r>
            <a:r>
              <a:rPr spc="-10" dirty="0"/>
              <a:t>S</a:t>
            </a:r>
            <a:r>
              <a:rPr dirty="0"/>
              <a:t>ecur</a:t>
            </a:r>
            <a:r>
              <a:rPr spc="-10" dirty="0"/>
              <a:t>i</a:t>
            </a:r>
            <a:r>
              <a:rPr dirty="0"/>
              <a:t>ty</a:t>
            </a:r>
            <a:r>
              <a:rPr spc="-10" dirty="0"/>
              <a:t> </a:t>
            </a:r>
            <a:r>
              <a:rPr dirty="0"/>
              <a:t>Rules</a:t>
            </a:r>
          </a:p>
          <a:p>
            <a:pPr marL="469900" indent="-228600">
              <a:lnSpc>
                <a:spcPct val="100000"/>
              </a:lnSpc>
              <a:spcBef>
                <a:spcPts val="250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dirty="0"/>
              <a:t>Be</a:t>
            </a:r>
            <a:r>
              <a:rPr spc="-10" dirty="0"/>
              <a:t> </a:t>
            </a:r>
            <a:r>
              <a:rPr spc="10" dirty="0"/>
              <a:t>f</a:t>
            </a:r>
            <a:r>
              <a:rPr spc="-10" dirty="0"/>
              <a:t>a</a:t>
            </a:r>
            <a:r>
              <a:rPr spc="5" dirty="0"/>
              <a:t>m</a:t>
            </a:r>
            <a:r>
              <a:rPr dirty="0"/>
              <a:t>i</a:t>
            </a:r>
            <a:r>
              <a:rPr spc="-5" dirty="0"/>
              <a:t>l</a:t>
            </a:r>
            <a:r>
              <a:rPr dirty="0"/>
              <a:t>iar </a:t>
            </a:r>
            <a:r>
              <a:rPr spc="-15" dirty="0"/>
              <a:t>w</a:t>
            </a:r>
            <a:r>
              <a:rPr dirty="0"/>
              <a:t>ith the ri</a:t>
            </a:r>
            <a:r>
              <a:rPr spc="-15" dirty="0"/>
              <a:t>g</a:t>
            </a:r>
            <a:r>
              <a:rPr dirty="0"/>
              <a:t>hts </a:t>
            </a:r>
            <a:r>
              <a:rPr spc="-10" dirty="0"/>
              <a:t>a</a:t>
            </a:r>
            <a:r>
              <a:rPr dirty="0"/>
              <a:t>fford</a:t>
            </a:r>
            <a:r>
              <a:rPr spc="-10" dirty="0"/>
              <a:t>e</a:t>
            </a:r>
            <a:r>
              <a:rPr dirty="0"/>
              <a:t>d i</a:t>
            </a:r>
            <a:r>
              <a:rPr spc="-10" dirty="0"/>
              <a:t>n</a:t>
            </a:r>
            <a:r>
              <a:rPr dirty="0"/>
              <a:t>di</a:t>
            </a:r>
            <a:r>
              <a:rPr spc="-15" dirty="0"/>
              <a:t>v</a:t>
            </a:r>
            <a:r>
              <a:rPr dirty="0"/>
              <a:t>id</a:t>
            </a:r>
            <a:r>
              <a:rPr spc="5" dirty="0"/>
              <a:t>u</a:t>
            </a:r>
            <a:r>
              <a:rPr dirty="0"/>
              <a:t>als </a:t>
            </a:r>
            <a:r>
              <a:rPr spc="25" dirty="0"/>
              <a:t>u</a:t>
            </a:r>
            <a:r>
              <a:rPr dirty="0"/>
              <a:t>n</a:t>
            </a:r>
            <a:r>
              <a:rPr spc="-10" dirty="0"/>
              <a:t>d</a:t>
            </a:r>
            <a:r>
              <a:rPr dirty="0"/>
              <a:t>er HIP</a:t>
            </a:r>
            <a:r>
              <a:rPr spc="-10" dirty="0"/>
              <a:t>A</a:t>
            </a:r>
            <a:r>
              <a:rPr dirty="0"/>
              <a:t>A</a:t>
            </a:r>
          </a:p>
          <a:p>
            <a:pPr marL="469900" indent="-228600">
              <a:lnSpc>
                <a:spcPct val="100000"/>
              </a:lnSpc>
              <a:spcBef>
                <a:spcPts val="250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dirty="0"/>
              <a:t>Un</a:t>
            </a:r>
            <a:r>
              <a:rPr spc="5" dirty="0"/>
              <a:t>d</a:t>
            </a:r>
            <a:r>
              <a:rPr dirty="0"/>
              <a:t>erst</a:t>
            </a:r>
            <a:r>
              <a:rPr spc="-10" dirty="0"/>
              <a:t>a</a:t>
            </a:r>
            <a:r>
              <a:rPr dirty="0"/>
              <a:t>nd</a:t>
            </a:r>
            <a:r>
              <a:rPr spc="-10" dirty="0"/>
              <a:t> </a:t>
            </a:r>
            <a:r>
              <a:rPr dirty="0"/>
              <a:t>how</a:t>
            </a:r>
            <a:r>
              <a:rPr spc="-15" dirty="0"/>
              <a:t> </a:t>
            </a:r>
            <a:r>
              <a:rPr dirty="0"/>
              <a:t>to </a:t>
            </a:r>
            <a:r>
              <a:rPr spc="5" dirty="0"/>
              <a:t>p</a:t>
            </a:r>
            <a:r>
              <a:rPr dirty="0"/>
              <a:t>r</a:t>
            </a:r>
            <a:r>
              <a:rPr spc="-15" dirty="0"/>
              <a:t>o</a:t>
            </a:r>
            <a:r>
              <a:rPr dirty="0"/>
              <a:t>per</a:t>
            </a:r>
            <a:r>
              <a:rPr spc="-10" dirty="0"/>
              <a:t>l</a:t>
            </a:r>
            <a:r>
              <a:rPr dirty="0"/>
              <a:t>y</a:t>
            </a:r>
            <a:r>
              <a:rPr spc="-15" dirty="0"/>
              <a:t> </a:t>
            </a:r>
            <a:r>
              <a:rPr dirty="0"/>
              <a:t>s</a:t>
            </a:r>
            <a:r>
              <a:rPr spc="5" dirty="0"/>
              <a:t>a</a:t>
            </a:r>
            <a:r>
              <a:rPr spc="10" dirty="0"/>
              <a:t>f</a:t>
            </a:r>
            <a:r>
              <a:rPr dirty="0"/>
              <a:t>e</a:t>
            </a:r>
            <a:r>
              <a:rPr spc="-10" dirty="0"/>
              <a:t>gu</a:t>
            </a:r>
            <a:r>
              <a:rPr dirty="0"/>
              <a:t>ard </a:t>
            </a:r>
            <a:r>
              <a:rPr spc="5" dirty="0"/>
              <a:t>p</a:t>
            </a:r>
            <a:r>
              <a:rPr dirty="0"/>
              <a:t>r</a:t>
            </a:r>
            <a:r>
              <a:rPr spc="-15" dirty="0"/>
              <a:t>o</a:t>
            </a:r>
            <a:r>
              <a:rPr dirty="0"/>
              <a:t>t</a:t>
            </a:r>
            <a:r>
              <a:rPr spc="5" dirty="0"/>
              <a:t>e</a:t>
            </a:r>
            <a:r>
              <a:rPr dirty="0"/>
              <a:t>c</a:t>
            </a:r>
            <a:r>
              <a:rPr spc="-10" dirty="0"/>
              <a:t>t</a:t>
            </a:r>
            <a:r>
              <a:rPr dirty="0"/>
              <a:t>ed </a:t>
            </a:r>
            <a:r>
              <a:rPr spc="-5" dirty="0"/>
              <a:t>h</a:t>
            </a:r>
            <a:r>
              <a:rPr dirty="0"/>
              <a:t>ealth</a:t>
            </a:r>
            <a:r>
              <a:rPr spc="-10" dirty="0"/>
              <a:t> </a:t>
            </a:r>
            <a:r>
              <a:rPr dirty="0"/>
              <a:t>i</a:t>
            </a:r>
            <a:r>
              <a:rPr spc="-10" dirty="0"/>
              <a:t>n</a:t>
            </a:r>
            <a:r>
              <a:rPr spc="10" dirty="0"/>
              <a:t>f</a:t>
            </a:r>
            <a:r>
              <a:rPr dirty="0"/>
              <a:t>o</a:t>
            </a:r>
            <a:r>
              <a:rPr spc="-20" dirty="0"/>
              <a:t>r</a:t>
            </a:r>
            <a:r>
              <a:rPr spc="5" dirty="0"/>
              <a:t>m</a:t>
            </a:r>
            <a:r>
              <a:rPr dirty="0"/>
              <a:t>at</a:t>
            </a:r>
            <a:r>
              <a:rPr spc="-15" dirty="0"/>
              <a:t>i</a:t>
            </a:r>
            <a:r>
              <a:rPr dirty="0"/>
              <a:t>on</a:t>
            </a:r>
          </a:p>
          <a:p>
            <a:pPr marL="469900" indent="-228600">
              <a:lnSpc>
                <a:spcPct val="100000"/>
              </a:lnSpc>
              <a:spcBef>
                <a:spcPts val="254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dirty="0"/>
              <a:t>Un</a:t>
            </a:r>
            <a:r>
              <a:rPr spc="5" dirty="0"/>
              <a:t>d</a:t>
            </a:r>
            <a:r>
              <a:rPr dirty="0"/>
              <a:t>erst</a:t>
            </a:r>
            <a:r>
              <a:rPr spc="-10" dirty="0"/>
              <a:t>a</a:t>
            </a:r>
            <a:r>
              <a:rPr dirty="0"/>
              <a:t>nd </a:t>
            </a:r>
            <a:r>
              <a:rPr spc="-10" dirty="0"/>
              <a:t>t</a:t>
            </a:r>
            <a:r>
              <a:rPr dirty="0"/>
              <a:t>he </a:t>
            </a:r>
            <a:r>
              <a:rPr spc="-5" dirty="0"/>
              <a:t>g</a:t>
            </a:r>
            <a:r>
              <a:rPr dirty="0"/>
              <a:t>ui</a:t>
            </a:r>
            <a:r>
              <a:rPr spc="-10" dirty="0"/>
              <a:t>d</a:t>
            </a:r>
            <a:r>
              <a:rPr dirty="0"/>
              <a:t>el</a:t>
            </a:r>
            <a:r>
              <a:rPr spc="-5" dirty="0"/>
              <a:t>i</a:t>
            </a:r>
            <a:r>
              <a:rPr dirty="0"/>
              <a:t>nes</a:t>
            </a:r>
            <a:r>
              <a:rPr spc="-10" dirty="0"/>
              <a:t> </a:t>
            </a:r>
            <a:r>
              <a:rPr dirty="0"/>
              <a:t>f</a:t>
            </a:r>
            <a:r>
              <a:rPr spc="5" dirty="0"/>
              <a:t>o</a:t>
            </a:r>
            <a:r>
              <a:rPr dirty="0"/>
              <a:t>r using</a:t>
            </a:r>
            <a:r>
              <a:rPr spc="-10" dirty="0"/>
              <a:t> </a:t>
            </a:r>
            <a:r>
              <a:rPr spc="5" dirty="0"/>
              <a:t>a</a:t>
            </a:r>
            <a:r>
              <a:rPr spc="-10" dirty="0"/>
              <a:t>n</a:t>
            </a:r>
            <a:r>
              <a:rPr dirty="0"/>
              <a:t>d </a:t>
            </a:r>
            <a:r>
              <a:rPr spc="5" dirty="0"/>
              <a:t>d</a:t>
            </a:r>
            <a:r>
              <a:rPr dirty="0"/>
              <a:t>isc</a:t>
            </a:r>
            <a:r>
              <a:rPr spc="-20" dirty="0"/>
              <a:t>l</a:t>
            </a:r>
            <a:r>
              <a:rPr dirty="0"/>
              <a:t>osing</a:t>
            </a:r>
            <a:r>
              <a:rPr spc="-5" dirty="0"/>
              <a:t> </a:t>
            </a:r>
            <a:r>
              <a:rPr spc="5" dirty="0"/>
              <a:t>p</a:t>
            </a:r>
            <a:r>
              <a:rPr dirty="0"/>
              <a:t>rot</a:t>
            </a:r>
            <a:r>
              <a:rPr spc="5" dirty="0"/>
              <a:t>e</a:t>
            </a:r>
            <a:r>
              <a:rPr dirty="0"/>
              <a:t>c</a:t>
            </a:r>
            <a:r>
              <a:rPr spc="-10" dirty="0"/>
              <a:t>t</a:t>
            </a:r>
            <a:r>
              <a:rPr dirty="0"/>
              <a:t>ed</a:t>
            </a:r>
            <a:r>
              <a:rPr spc="-10" dirty="0"/>
              <a:t> </a:t>
            </a:r>
            <a:r>
              <a:rPr dirty="0"/>
              <a:t>h</a:t>
            </a:r>
            <a:r>
              <a:rPr spc="-10" dirty="0"/>
              <a:t>e</a:t>
            </a:r>
            <a:r>
              <a:rPr dirty="0"/>
              <a:t>alth</a:t>
            </a:r>
            <a:r>
              <a:rPr spc="-10" dirty="0"/>
              <a:t> </a:t>
            </a:r>
            <a:r>
              <a:rPr dirty="0"/>
              <a:t>infor</a:t>
            </a:r>
            <a:r>
              <a:rPr spc="-10" dirty="0"/>
              <a:t>m</a:t>
            </a:r>
            <a:r>
              <a:rPr dirty="0"/>
              <a:t>ation </a:t>
            </a:r>
            <a:r>
              <a:rPr spc="-15" dirty="0"/>
              <a:t>i</a:t>
            </a:r>
            <a:r>
              <a:rPr dirty="0"/>
              <a:t>n </a:t>
            </a:r>
            <a:r>
              <a:rPr spc="-5" dirty="0"/>
              <a:t>p</a:t>
            </a:r>
            <a:r>
              <a:rPr dirty="0"/>
              <a:t>e</a:t>
            </a:r>
            <a:r>
              <a:rPr spc="-20" dirty="0"/>
              <a:t>r</a:t>
            </a:r>
            <a:r>
              <a:rPr spc="10" dirty="0"/>
              <a:t>f</a:t>
            </a:r>
            <a:r>
              <a:rPr dirty="0"/>
              <a:t>or</a:t>
            </a:r>
            <a:r>
              <a:rPr spc="-10" dirty="0"/>
              <a:t>m</a:t>
            </a:r>
            <a:r>
              <a:rPr dirty="0"/>
              <a:t>ance</a:t>
            </a:r>
            <a:r>
              <a:rPr spc="-10" dirty="0"/>
              <a:t> o</a:t>
            </a:r>
            <a:r>
              <a:rPr dirty="0"/>
              <a:t>f</a:t>
            </a:r>
            <a:r>
              <a:rPr spc="10" dirty="0"/>
              <a:t> </a:t>
            </a:r>
            <a:r>
              <a:rPr spc="-10" dirty="0"/>
              <a:t>y</a:t>
            </a:r>
            <a:r>
              <a:rPr dirty="0"/>
              <a:t>our </a:t>
            </a:r>
            <a:r>
              <a:rPr spc="-10" dirty="0"/>
              <a:t>d</a:t>
            </a:r>
            <a:r>
              <a:rPr dirty="0"/>
              <a:t>uties</a:t>
            </a:r>
          </a:p>
          <a:p>
            <a:pPr marL="469900" indent="-228600">
              <a:lnSpc>
                <a:spcPct val="100000"/>
              </a:lnSpc>
              <a:spcBef>
                <a:spcPts val="250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dirty="0"/>
              <a:t>Know</a:t>
            </a:r>
            <a:r>
              <a:rPr spc="-15" dirty="0"/>
              <a:t> w</a:t>
            </a:r>
            <a:r>
              <a:rPr dirty="0"/>
              <a:t>hat to</a:t>
            </a:r>
            <a:r>
              <a:rPr spc="5" dirty="0"/>
              <a:t> </a:t>
            </a:r>
            <a:r>
              <a:rPr spc="-5" dirty="0"/>
              <a:t>d</a:t>
            </a:r>
            <a:r>
              <a:rPr dirty="0"/>
              <a:t>o in </a:t>
            </a:r>
            <a:r>
              <a:rPr spc="-10" dirty="0"/>
              <a:t>t</a:t>
            </a:r>
            <a:r>
              <a:rPr dirty="0"/>
              <a:t>he</a:t>
            </a:r>
            <a:r>
              <a:rPr spc="-10" dirty="0"/>
              <a:t> </a:t>
            </a:r>
            <a:r>
              <a:rPr spc="5" dirty="0"/>
              <a:t>e</a:t>
            </a:r>
            <a:r>
              <a:rPr spc="-15" dirty="0"/>
              <a:t>v</a:t>
            </a:r>
            <a:r>
              <a:rPr dirty="0"/>
              <a:t>ent </a:t>
            </a:r>
            <a:r>
              <a:rPr spc="-10" dirty="0"/>
              <a:t>o</a:t>
            </a:r>
            <a:r>
              <a:rPr dirty="0"/>
              <a:t>f pro</a:t>
            </a:r>
            <a:r>
              <a:rPr spc="-10" dirty="0"/>
              <a:t>t</a:t>
            </a:r>
            <a:r>
              <a:rPr dirty="0"/>
              <a:t>ect</a:t>
            </a:r>
            <a:r>
              <a:rPr spc="-5" dirty="0"/>
              <a:t>e</a:t>
            </a:r>
            <a:r>
              <a:rPr dirty="0"/>
              <a:t>d </a:t>
            </a:r>
            <a:r>
              <a:rPr spc="-5" dirty="0"/>
              <a:t>h</a:t>
            </a:r>
            <a:r>
              <a:rPr dirty="0"/>
              <a:t>e</a:t>
            </a:r>
            <a:r>
              <a:rPr spc="-10" dirty="0"/>
              <a:t>a</a:t>
            </a:r>
            <a:r>
              <a:rPr dirty="0"/>
              <a:t>lth i</a:t>
            </a:r>
            <a:r>
              <a:rPr spc="-10" dirty="0"/>
              <a:t>n</a:t>
            </a:r>
            <a:r>
              <a:rPr spc="10" dirty="0"/>
              <a:t>f</a:t>
            </a:r>
            <a:r>
              <a:rPr dirty="0"/>
              <a:t>o</a:t>
            </a:r>
            <a:r>
              <a:rPr spc="-20" dirty="0"/>
              <a:t>r</a:t>
            </a:r>
            <a:r>
              <a:rPr spc="5" dirty="0"/>
              <a:t>m</a:t>
            </a:r>
            <a:r>
              <a:rPr dirty="0"/>
              <a:t>ati</a:t>
            </a:r>
            <a:r>
              <a:rPr spc="-10" dirty="0"/>
              <a:t>o</a:t>
            </a:r>
            <a:r>
              <a:rPr dirty="0"/>
              <a:t>n </a:t>
            </a:r>
            <a:r>
              <a:rPr spc="-5" dirty="0"/>
              <a:t>b</a:t>
            </a:r>
            <a:r>
              <a:rPr dirty="0"/>
              <a:t>ec</a:t>
            </a:r>
            <a:r>
              <a:rPr spc="-10" dirty="0"/>
              <a:t>o</a:t>
            </a:r>
            <a:r>
              <a:rPr spc="5" dirty="0"/>
              <a:t>m</a:t>
            </a:r>
            <a:r>
              <a:rPr spc="-15" dirty="0"/>
              <a:t>i</a:t>
            </a:r>
            <a:r>
              <a:rPr dirty="0"/>
              <a:t>ng</a:t>
            </a:r>
            <a:r>
              <a:rPr spc="30" dirty="0"/>
              <a:t> </a:t>
            </a:r>
            <a:r>
              <a:rPr dirty="0"/>
              <a:t>lost, st</a:t>
            </a:r>
            <a:r>
              <a:rPr spc="5" dirty="0"/>
              <a:t>o</a:t>
            </a:r>
            <a:r>
              <a:rPr spc="-15" dirty="0"/>
              <a:t>l</a:t>
            </a:r>
            <a:r>
              <a:rPr dirty="0"/>
              <a:t>en,</a:t>
            </a:r>
            <a:r>
              <a:rPr spc="-10" dirty="0"/>
              <a:t> </a:t>
            </a:r>
            <a:r>
              <a:rPr dirty="0"/>
              <a:t>or c</a:t>
            </a:r>
            <a:r>
              <a:rPr spc="-10" dirty="0"/>
              <a:t>o</a:t>
            </a:r>
            <a:r>
              <a:rPr spc="-5" dirty="0"/>
              <a:t>m</a:t>
            </a:r>
            <a:r>
              <a:rPr dirty="0"/>
              <a:t>pro</a:t>
            </a:r>
            <a:r>
              <a:rPr spc="5" dirty="0"/>
              <a:t>m</a:t>
            </a:r>
            <a:r>
              <a:rPr dirty="0"/>
              <a:t>is</a:t>
            </a:r>
            <a:r>
              <a:rPr spc="-10" dirty="0"/>
              <a:t>e</a:t>
            </a:r>
            <a:r>
              <a:rPr dirty="0"/>
              <a:t>d</a:t>
            </a:r>
          </a:p>
          <a:p>
            <a:pPr marL="12700" marR="79375">
              <a:lnSpc>
                <a:spcPct val="110800"/>
              </a:lnSpc>
              <a:spcBef>
                <a:spcPts val="1165"/>
              </a:spcBef>
            </a:pPr>
            <a:r>
              <a:rPr spc="5" dirty="0"/>
              <a:t>T</a:t>
            </a:r>
            <a:r>
              <a:rPr spc="-10" dirty="0"/>
              <a:t>h</a:t>
            </a:r>
            <a:r>
              <a:rPr dirty="0"/>
              <a:t>e HIP</a:t>
            </a:r>
            <a:r>
              <a:rPr spc="-10" dirty="0"/>
              <a:t>A</a:t>
            </a:r>
            <a:r>
              <a:rPr dirty="0"/>
              <a:t>A Pr</a:t>
            </a:r>
            <a:r>
              <a:rPr spc="-10" dirty="0"/>
              <a:t>i</a:t>
            </a:r>
            <a:r>
              <a:rPr spc="-15" dirty="0"/>
              <a:t>v</a:t>
            </a:r>
            <a:r>
              <a:rPr dirty="0"/>
              <a:t>acy</a:t>
            </a:r>
            <a:r>
              <a:rPr spc="-15" dirty="0"/>
              <a:t> </a:t>
            </a:r>
            <a:r>
              <a:rPr spc="5" dirty="0"/>
              <a:t>a</a:t>
            </a:r>
            <a:r>
              <a:rPr dirty="0"/>
              <a:t>nd Se</a:t>
            </a:r>
            <a:r>
              <a:rPr spc="-15" dirty="0"/>
              <a:t>c</a:t>
            </a:r>
            <a:r>
              <a:rPr dirty="0"/>
              <a:t>ur</a:t>
            </a:r>
            <a:r>
              <a:rPr spc="-10" dirty="0"/>
              <a:t>i</a:t>
            </a:r>
            <a:r>
              <a:rPr dirty="0"/>
              <a:t>ty</a:t>
            </a:r>
            <a:r>
              <a:rPr spc="-10" dirty="0"/>
              <a:t> </a:t>
            </a:r>
            <a:r>
              <a:rPr dirty="0"/>
              <a:t>Of</a:t>
            </a:r>
            <a:r>
              <a:rPr spc="15" dirty="0"/>
              <a:t>f</a:t>
            </a:r>
            <a:r>
              <a:rPr dirty="0"/>
              <a:t>icers</a:t>
            </a:r>
            <a:r>
              <a:rPr spc="-15" dirty="0"/>
              <a:t> </a:t>
            </a:r>
            <a:r>
              <a:rPr dirty="0"/>
              <a:t>at </a:t>
            </a:r>
            <a:r>
              <a:rPr spc="-15" dirty="0"/>
              <a:t>y</a:t>
            </a:r>
            <a:r>
              <a:rPr dirty="0"/>
              <a:t>our cur</a:t>
            </a:r>
            <a:r>
              <a:rPr spc="-5" dirty="0"/>
              <a:t>r</a:t>
            </a:r>
            <a:r>
              <a:rPr dirty="0"/>
              <a:t>ent</a:t>
            </a:r>
            <a:r>
              <a:rPr spc="-10" dirty="0"/>
              <a:t> </a:t>
            </a:r>
            <a:r>
              <a:rPr spc="5" dirty="0"/>
              <a:t>d</a:t>
            </a:r>
            <a:r>
              <a:rPr spc="-10" dirty="0"/>
              <a:t>u</a:t>
            </a:r>
            <a:r>
              <a:rPr dirty="0"/>
              <a:t>ty</a:t>
            </a:r>
            <a:r>
              <a:rPr spc="-10" dirty="0"/>
              <a:t> </a:t>
            </a:r>
            <a:r>
              <a:rPr spc="5" dirty="0"/>
              <a:t>a</a:t>
            </a:r>
            <a:r>
              <a:rPr dirty="0"/>
              <a:t>ssi</a:t>
            </a:r>
            <a:r>
              <a:rPr spc="-10" dirty="0"/>
              <a:t>g</a:t>
            </a:r>
            <a:r>
              <a:rPr dirty="0"/>
              <a:t>n</a:t>
            </a:r>
            <a:r>
              <a:rPr spc="5" dirty="0"/>
              <a:t>m</a:t>
            </a:r>
            <a:r>
              <a:rPr dirty="0"/>
              <a:t>e</a:t>
            </a:r>
            <a:r>
              <a:rPr spc="-10" dirty="0"/>
              <a:t>n</a:t>
            </a:r>
            <a:r>
              <a:rPr dirty="0"/>
              <a:t>t </a:t>
            </a:r>
            <a:r>
              <a:rPr spc="-15" dirty="0"/>
              <a:t>w</a:t>
            </a:r>
            <a:r>
              <a:rPr dirty="0"/>
              <a:t>i</a:t>
            </a:r>
            <a:r>
              <a:rPr spc="-5" dirty="0"/>
              <a:t>l</a:t>
            </a:r>
            <a:r>
              <a:rPr dirty="0"/>
              <a:t>l au</a:t>
            </a:r>
            <a:r>
              <a:rPr spc="-10" dirty="0"/>
              <a:t>g</a:t>
            </a:r>
            <a:r>
              <a:rPr spc="5" dirty="0"/>
              <a:t>m</a:t>
            </a:r>
            <a:r>
              <a:rPr dirty="0"/>
              <a:t>ent </a:t>
            </a:r>
            <a:r>
              <a:rPr spc="-10" dirty="0"/>
              <a:t>t</a:t>
            </a:r>
            <a:r>
              <a:rPr dirty="0"/>
              <a:t>his</a:t>
            </a:r>
            <a:r>
              <a:rPr spc="-15" dirty="0"/>
              <a:t> </a:t>
            </a:r>
            <a:r>
              <a:rPr dirty="0"/>
              <a:t>training</a:t>
            </a:r>
            <a:r>
              <a:rPr spc="-5" dirty="0"/>
              <a:t> </a:t>
            </a:r>
            <a:r>
              <a:rPr spc="-15" dirty="0"/>
              <a:t>w</a:t>
            </a:r>
            <a:r>
              <a:rPr dirty="0"/>
              <a:t>ith </a:t>
            </a:r>
            <a:r>
              <a:rPr spc="5" dirty="0"/>
              <a:t>a</a:t>
            </a:r>
            <a:r>
              <a:rPr dirty="0"/>
              <a:t>dditio</a:t>
            </a:r>
            <a:r>
              <a:rPr spc="-5" dirty="0"/>
              <a:t>n</a:t>
            </a:r>
            <a:r>
              <a:rPr dirty="0"/>
              <a:t>al infor</a:t>
            </a:r>
            <a:r>
              <a:rPr spc="-10" dirty="0"/>
              <a:t>m</a:t>
            </a:r>
            <a:r>
              <a:rPr dirty="0"/>
              <a:t>ation</a:t>
            </a:r>
            <a:r>
              <a:rPr spc="-10" dirty="0"/>
              <a:t> </a:t>
            </a:r>
            <a:r>
              <a:rPr dirty="0"/>
              <a:t>as </a:t>
            </a:r>
            <a:r>
              <a:rPr spc="-5" dirty="0"/>
              <a:t>n</a:t>
            </a:r>
            <a:r>
              <a:rPr dirty="0"/>
              <a:t>eces</a:t>
            </a:r>
            <a:r>
              <a:rPr spc="-15" dirty="0"/>
              <a:t>s</a:t>
            </a:r>
            <a:r>
              <a:rPr dirty="0"/>
              <a:t>ary</a:t>
            </a:r>
            <a:r>
              <a:rPr spc="-20" dirty="0"/>
              <a:t> </a:t>
            </a:r>
            <a:r>
              <a:rPr dirty="0"/>
              <a:t>to </a:t>
            </a:r>
            <a:r>
              <a:rPr spc="5" dirty="0"/>
              <a:t>a</a:t>
            </a:r>
            <a:r>
              <a:rPr dirty="0"/>
              <a:t>ddress</a:t>
            </a:r>
            <a:r>
              <a:rPr spc="-15" dirty="0"/>
              <a:t> </a:t>
            </a:r>
            <a:r>
              <a:rPr dirty="0"/>
              <a:t>local </a:t>
            </a:r>
            <a:r>
              <a:rPr spc="-10" dirty="0"/>
              <a:t>po</a:t>
            </a:r>
            <a:r>
              <a:rPr dirty="0"/>
              <a:t>l</a:t>
            </a:r>
            <a:r>
              <a:rPr spc="-5" dirty="0"/>
              <a:t>i</a:t>
            </a:r>
            <a:r>
              <a:rPr dirty="0"/>
              <a:t>cies and</a:t>
            </a:r>
            <a:r>
              <a:rPr spc="-10" dirty="0"/>
              <a:t> </a:t>
            </a:r>
            <a:r>
              <a:rPr dirty="0"/>
              <a:t>proc</a:t>
            </a:r>
            <a:r>
              <a:rPr spc="-10" dirty="0"/>
              <a:t>e</a:t>
            </a:r>
            <a:r>
              <a:rPr dirty="0"/>
              <a:t>dures </a:t>
            </a:r>
            <a:r>
              <a:rPr spc="-15" dirty="0"/>
              <a:t>s</a:t>
            </a:r>
            <a:r>
              <a:rPr dirty="0"/>
              <a:t>pec</a:t>
            </a:r>
            <a:r>
              <a:rPr spc="-15" dirty="0"/>
              <a:t>i</a:t>
            </a:r>
            <a:r>
              <a:rPr spc="10" dirty="0"/>
              <a:t>f</a:t>
            </a:r>
            <a:r>
              <a:rPr dirty="0"/>
              <a:t>ic to</a:t>
            </a:r>
            <a:r>
              <a:rPr spc="-5" dirty="0"/>
              <a:t> </a:t>
            </a:r>
            <a:r>
              <a:rPr spc="-10" dirty="0"/>
              <a:t>y</a:t>
            </a:r>
            <a:r>
              <a:rPr dirty="0"/>
              <a:t>our faci</a:t>
            </a:r>
            <a:r>
              <a:rPr spc="-5" dirty="0"/>
              <a:t>l</a:t>
            </a:r>
            <a:r>
              <a:rPr dirty="0"/>
              <a:t>it</a:t>
            </a:r>
            <a:r>
              <a:rPr spc="-15" dirty="0"/>
              <a:t>y</a:t>
            </a:r>
            <a:r>
              <a:rPr dirty="0"/>
              <a:t>, and</a:t>
            </a:r>
            <a:r>
              <a:rPr spc="-10" dirty="0"/>
              <a:t>/</a:t>
            </a:r>
            <a:r>
              <a:rPr dirty="0"/>
              <a:t>or </a:t>
            </a:r>
            <a:r>
              <a:rPr spc="-15" dirty="0"/>
              <a:t>y</a:t>
            </a:r>
            <a:r>
              <a:rPr dirty="0"/>
              <a:t>our cur</a:t>
            </a:r>
            <a:r>
              <a:rPr spc="-5" dirty="0"/>
              <a:t>r</a:t>
            </a:r>
            <a:r>
              <a:rPr spc="55" dirty="0"/>
              <a:t>e</a:t>
            </a:r>
            <a:r>
              <a:rPr dirty="0"/>
              <a:t>nt j</a:t>
            </a:r>
            <a:r>
              <a:rPr spc="-10" dirty="0"/>
              <a:t>o</a:t>
            </a:r>
            <a:r>
              <a:rPr dirty="0"/>
              <a:t>b</a:t>
            </a:r>
            <a:r>
              <a:rPr spc="-10" dirty="0"/>
              <a:t> </a:t>
            </a:r>
            <a:r>
              <a:rPr dirty="0"/>
              <a:t>role.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r>
              <a:rPr dirty="0"/>
              <a:t>1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96840">
              <a:lnSpc>
                <a:spcPts val="3329"/>
              </a:lnSpc>
            </a:pPr>
            <a:r>
              <a:rPr spc="-20" dirty="0"/>
              <a:t>T</a:t>
            </a:r>
            <a:r>
              <a:rPr spc="-30" dirty="0"/>
              <a:t>h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15" dirty="0"/>
              <a:t>Pr</a:t>
            </a:r>
            <a:r>
              <a:rPr spc="-5" dirty="0"/>
              <a:t>i</a:t>
            </a:r>
            <a:r>
              <a:rPr spc="-10" dirty="0"/>
              <a:t>v</a:t>
            </a:r>
            <a:r>
              <a:rPr spc="-20" dirty="0"/>
              <a:t>a</a:t>
            </a:r>
            <a:r>
              <a:rPr spc="-5" dirty="0"/>
              <a:t>c</a:t>
            </a:r>
            <a:r>
              <a:rPr spc="-20" dirty="0"/>
              <a:t>y</a:t>
            </a:r>
            <a:r>
              <a:rPr spc="-25" dirty="0"/>
              <a:t> </a:t>
            </a:r>
            <a:r>
              <a:rPr spc="-20" dirty="0"/>
              <a:t>Rule</a:t>
            </a:r>
          </a:p>
          <a:p>
            <a:pPr marL="6225540">
              <a:lnSpc>
                <a:spcPts val="1650"/>
              </a:lnSpc>
            </a:pPr>
            <a:r>
              <a:rPr sz="1400" spc="-15" dirty="0"/>
              <a:t>(</a:t>
            </a:r>
            <a:r>
              <a:rPr sz="1400" spc="5" dirty="0"/>
              <a:t>M</a:t>
            </a:r>
            <a:r>
              <a:rPr sz="1400" dirty="0"/>
              <a:t>i</a:t>
            </a:r>
            <a:r>
              <a:rPr sz="1400" spc="-10" dirty="0"/>
              <a:t>n</a:t>
            </a:r>
            <a:r>
              <a:rPr sz="1400" dirty="0"/>
              <a:t>im</a:t>
            </a:r>
            <a:r>
              <a:rPr sz="1400" spc="-10" dirty="0"/>
              <a:t>u</a:t>
            </a:r>
            <a:r>
              <a:rPr sz="1400" dirty="0"/>
              <a:t>m</a:t>
            </a:r>
            <a:r>
              <a:rPr sz="1400" spc="-10" dirty="0"/>
              <a:t> N</a:t>
            </a:r>
            <a:r>
              <a:rPr sz="1400" dirty="0"/>
              <a:t>eces</a:t>
            </a:r>
            <a:r>
              <a:rPr sz="1400" spc="-20" dirty="0"/>
              <a:t>s</a:t>
            </a:r>
            <a:r>
              <a:rPr sz="1400" dirty="0"/>
              <a:t>a</a:t>
            </a:r>
            <a:r>
              <a:rPr sz="1400" spc="15" dirty="0"/>
              <a:t>r</a:t>
            </a:r>
            <a:r>
              <a:rPr sz="1400" spc="-40" dirty="0"/>
              <a:t>y</a:t>
            </a:r>
            <a:r>
              <a:rPr sz="1400" dirty="0"/>
              <a:t>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398771" y="4984115"/>
            <a:ext cx="3960495" cy="1152525"/>
          </a:xfrm>
          <a:custGeom>
            <a:avLst/>
            <a:gdLst/>
            <a:ahLst/>
            <a:cxnLst/>
            <a:rect l="l" t="t" r="r" b="b"/>
            <a:pathLst>
              <a:path w="3960495" h="1152525">
                <a:moveTo>
                  <a:pt x="0" y="122555"/>
                </a:moveTo>
                <a:lnTo>
                  <a:pt x="521842" y="480187"/>
                </a:lnTo>
                <a:lnTo>
                  <a:pt x="521842" y="1152525"/>
                </a:lnTo>
                <a:lnTo>
                  <a:pt x="3960368" y="1152525"/>
                </a:lnTo>
                <a:lnTo>
                  <a:pt x="3960368" y="192151"/>
                </a:lnTo>
                <a:lnTo>
                  <a:pt x="521842" y="192151"/>
                </a:lnTo>
                <a:lnTo>
                  <a:pt x="0" y="122555"/>
                </a:lnTo>
                <a:close/>
              </a:path>
              <a:path w="3960495" h="1152525">
                <a:moveTo>
                  <a:pt x="3960368" y="0"/>
                </a:moveTo>
                <a:lnTo>
                  <a:pt x="521842" y="0"/>
                </a:lnTo>
                <a:lnTo>
                  <a:pt x="521842" y="192151"/>
                </a:lnTo>
                <a:lnTo>
                  <a:pt x="3960368" y="192151"/>
                </a:lnTo>
                <a:lnTo>
                  <a:pt x="3960368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398771" y="4984115"/>
            <a:ext cx="3960495" cy="1152525"/>
          </a:xfrm>
          <a:custGeom>
            <a:avLst/>
            <a:gdLst/>
            <a:ahLst/>
            <a:cxnLst/>
            <a:rect l="l" t="t" r="r" b="b"/>
            <a:pathLst>
              <a:path w="3960495" h="1152525">
                <a:moveTo>
                  <a:pt x="3960368" y="0"/>
                </a:moveTo>
                <a:lnTo>
                  <a:pt x="1954529" y="0"/>
                </a:lnTo>
                <a:lnTo>
                  <a:pt x="1094993" y="0"/>
                </a:lnTo>
                <a:lnTo>
                  <a:pt x="521842" y="0"/>
                </a:lnTo>
                <a:lnTo>
                  <a:pt x="521842" y="192151"/>
                </a:lnTo>
                <a:lnTo>
                  <a:pt x="0" y="122555"/>
                </a:lnTo>
                <a:lnTo>
                  <a:pt x="521842" y="480187"/>
                </a:lnTo>
                <a:lnTo>
                  <a:pt x="521842" y="1152525"/>
                </a:lnTo>
                <a:lnTo>
                  <a:pt x="1094993" y="1152525"/>
                </a:lnTo>
                <a:lnTo>
                  <a:pt x="1954529" y="1152525"/>
                </a:lnTo>
                <a:lnTo>
                  <a:pt x="3960368" y="1152525"/>
                </a:lnTo>
                <a:lnTo>
                  <a:pt x="3960368" y="480187"/>
                </a:lnTo>
                <a:lnTo>
                  <a:pt x="3960368" y="192151"/>
                </a:lnTo>
                <a:lnTo>
                  <a:pt x="3960368" y="0"/>
                </a:lnTo>
                <a:close/>
              </a:path>
            </a:pathLst>
          </a:custGeom>
          <a:ln w="9525">
            <a:solidFill>
              <a:srgbClr val="FFCC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64540" y="1420537"/>
            <a:ext cx="7805420" cy="4627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180340" indent="-228600">
              <a:lnSpc>
                <a:spcPts val="1370"/>
              </a:lnSpc>
              <a:buSzPct val="133333"/>
              <a:buFont typeface="Wingdings"/>
              <a:buChar char=""/>
              <a:tabLst>
                <a:tab pos="241935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HIP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1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le re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es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nt</a:t>
            </a:r>
            <a:r>
              <a:rPr sz="1200" dirty="0">
                <a:latin typeface="Arial"/>
                <a:cs typeface="Arial"/>
              </a:rPr>
              <a:t>ities 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ake r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as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nab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ppr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ate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s to limit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disc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osure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f,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spc="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sts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or,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5" dirty="0">
                <a:latin typeface="Arial"/>
                <a:cs typeface="Arial"/>
              </a:rPr>
              <a:t>’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  <a:p>
            <a:pPr marL="698500" marR="556895" lvl="1" indent="-228600">
              <a:lnSpc>
                <a:spcPts val="1380"/>
              </a:lnSpc>
              <a:buFont typeface="Times New Roman"/>
              <a:buChar char="•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D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sclos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res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heal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s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uld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 l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ited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nim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hat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l acco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sh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ur</a:t>
            </a:r>
            <a:r>
              <a:rPr sz="1200" spc="-1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ose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sure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ts val="1315"/>
              </a:lnSpc>
              <a:buFont typeface="Times New Roman"/>
              <a:buChar char="•"/>
              <a:tabLst>
                <a:tab pos="699135" algn="l"/>
              </a:tabLst>
            </a:pP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ini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um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Neces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ary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oes N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pply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ing</a:t>
            </a:r>
            <a:endParaRPr sz="1200">
              <a:latin typeface="Arial"/>
              <a:cs typeface="Arial"/>
            </a:endParaRPr>
          </a:p>
          <a:p>
            <a:pPr marL="984885" marR="173990" lvl="2" indent="-228600">
              <a:lnSpc>
                <a:spcPts val="1380"/>
              </a:lnSpc>
              <a:spcBef>
                <a:spcPts val="65"/>
              </a:spcBef>
              <a:buFont typeface="Wingdings"/>
              <a:buChar char=""/>
              <a:tabLst>
                <a:tab pos="985519" algn="l"/>
              </a:tabLst>
            </a:pPr>
            <a:r>
              <a:rPr sz="1200" spc="-5" dirty="0">
                <a:latin typeface="Arial"/>
                <a:cs typeface="Arial"/>
              </a:rPr>
              <a:t>Di</a:t>
            </a:r>
            <a:r>
              <a:rPr sz="1200" dirty="0">
                <a:latin typeface="Arial"/>
                <a:cs typeface="Arial"/>
              </a:rPr>
              <a:t>sclos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res 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ealth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pur</a:t>
            </a:r>
            <a:r>
              <a:rPr sz="1200" spc="-1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oses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ndu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ting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atme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ealth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are operat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ons</a:t>
            </a:r>
            <a:endParaRPr sz="1200">
              <a:latin typeface="Arial"/>
              <a:cs typeface="Arial"/>
            </a:endParaRPr>
          </a:p>
          <a:p>
            <a:pPr marL="984885" lvl="2" indent="-228600">
              <a:lnSpc>
                <a:spcPts val="1315"/>
              </a:lnSpc>
              <a:buFont typeface="Wingdings"/>
              <a:buChar char=""/>
              <a:tabLst>
                <a:tab pos="985519" algn="l"/>
              </a:tabLst>
            </a:pPr>
            <a:r>
              <a:rPr sz="1200" dirty="0">
                <a:latin typeface="Arial"/>
                <a:cs typeface="Arial"/>
              </a:rPr>
              <a:t>D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sclos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res di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ectly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ho is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b</a:t>
            </a:r>
            <a:r>
              <a:rPr sz="1200" spc="-15" dirty="0">
                <a:latin typeface="Arial"/>
                <a:cs typeface="Arial"/>
              </a:rPr>
              <a:t>j</a:t>
            </a:r>
            <a:r>
              <a:rPr sz="1200" dirty="0">
                <a:latin typeface="Arial"/>
                <a:cs typeface="Arial"/>
              </a:rPr>
              <a:t>ect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</a:t>
            </a:r>
            <a:endParaRPr sz="1200">
              <a:latin typeface="Arial"/>
              <a:cs typeface="Arial"/>
            </a:endParaRPr>
          </a:p>
          <a:p>
            <a:pPr marL="984885" marR="118745" lvl="2" indent="-228600">
              <a:lnSpc>
                <a:spcPts val="1380"/>
              </a:lnSpc>
              <a:spcBef>
                <a:spcPts val="65"/>
              </a:spcBef>
              <a:buFont typeface="Wingdings"/>
              <a:buChar char=""/>
              <a:tabLst>
                <a:tab pos="985519" algn="l"/>
              </a:tabLst>
            </a:pPr>
            <a:r>
              <a:rPr sz="1200" dirty="0">
                <a:latin typeface="Arial"/>
                <a:cs typeface="Arial"/>
              </a:rPr>
              <a:t>Uses or disclos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res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eci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uest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spc="3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dual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ho is the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b</a:t>
            </a:r>
            <a:r>
              <a:rPr sz="1200" spc="-15" dirty="0">
                <a:latin typeface="Arial"/>
                <a:cs typeface="Arial"/>
              </a:rPr>
              <a:t>j</a:t>
            </a:r>
            <a:r>
              <a:rPr sz="1200" dirty="0">
                <a:latin typeface="Arial"/>
                <a:cs typeface="Arial"/>
              </a:rPr>
              <a:t>ect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infor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</a:t>
            </a:r>
            <a:endParaRPr sz="1200">
              <a:latin typeface="Arial"/>
              <a:cs typeface="Arial"/>
            </a:endParaRPr>
          </a:p>
          <a:p>
            <a:pPr marL="984885" lvl="2" indent="-228600">
              <a:lnSpc>
                <a:spcPts val="1345"/>
              </a:lnSpc>
              <a:buFont typeface="Wingdings"/>
              <a:buChar char=""/>
              <a:tabLst>
                <a:tab pos="985519" algn="l"/>
              </a:tabLst>
            </a:pPr>
            <a:r>
              <a:rPr sz="1200" dirty="0">
                <a:latin typeface="Arial"/>
                <a:cs typeface="Arial"/>
              </a:rPr>
              <a:t>Uses 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osures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hat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are re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law</a:t>
            </a:r>
            <a:endParaRPr sz="1200">
              <a:latin typeface="Arial"/>
              <a:cs typeface="Arial"/>
            </a:endParaRPr>
          </a:p>
          <a:p>
            <a:pPr marL="241300" indent="-228600">
              <a:lnSpc>
                <a:spcPts val="1405"/>
              </a:lnSpc>
              <a:spcBef>
                <a:spcPts val="840"/>
              </a:spcBef>
              <a:buSzPct val="133333"/>
              <a:buFont typeface="Wingdings"/>
              <a:buChar char=""/>
              <a:tabLst>
                <a:tab pos="241935" algn="l"/>
              </a:tabLst>
            </a:pPr>
            <a:r>
              <a:rPr sz="1200" spc="1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nciple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um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neces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ary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also a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es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ithin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tity</a:t>
            </a:r>
            <a:endParaRPr sz="1200">
              <a:latin typeface="Arial"/>
              <a:cs typeface="Arial"/>
            </a:endParaRPr>
          </a:p>
          <a:p>
            <a:pPr marL="698500" marR="5080" lvl="1" indent="-228600">
              <a:lnSpc>
                <a:spcPts val="1380"/>
              </a:lnSpc>
              <a:spcBef>
                <a:spcPts val="60"/>
              </a:spcBef>
              <a:buFont typeface="Times New Roman"/>
              <a:buChar char="•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en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dical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erson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el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only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ccess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ne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job,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3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 the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unt neces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ary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2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sh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task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endParaRPr sz="1200">
              <a:latin typeface="Arial"/>
              <a:cs typeface="Arial"/>
            </a:endParaRPr>
          </a:p>
          <a:p>
            <a:pPr marL="698500" marR="156845" lvl="1" indent="-228600">
              <a:lnSpc>
                <a:spcPts val="1380"/>
              </a:lnSpc>
              <a:buFont typeface="Times New Roman"/>
              <a:buChar char="•"/>
              <a:tabLst>
                <a:tab pos="699135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ure 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nce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these 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spc="2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,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 re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ed to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proce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ures 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place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als or 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roups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in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als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ccess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4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t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pes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ccess;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 is k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 “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ol</a:t>
            </a:r>
            <a:r>
              <a:rPr sz="1200" spc="3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ba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access”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ts val="1315"/>
              </a:lnSpc>
              <a:buFont typeface="Times New Roman"/>
              <a:buChar char="•"/>
              <a:tabLst>
                <a:tab pos="699135" algn="l"/>
              </a:tabLst>
            </a:pP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ers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acce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ithout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4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iti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nor</a:t>
            </a:r>
            <a:endParaRPr sz="1200">
              <a:latin typeface="Arial"/>
              <a:cs typeface="Arial"/>
            </a:endParaRPr>
          </a:p>
          <a:p>
            <a:pPr marL="698500" marR="68580">
              <a:lnSpc>
                <a:spcPts val="1380"/>
              </a:lnSpc>
              <a:spcBef>
                <a:spcPts val="65"/>
              </a:spcBef>
            </a:pP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ber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ntity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access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 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spc="2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neces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ary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acco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sh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permi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osure</a:t>
            </a:r>
            <a:endParaRPr sz="1200">
              <a:latin typeface="Arial"/>
              <a:cs typeface="Arial"/>
            </a:endParaRPr>
          </a:p>
          <a:p>
            <a:pPr marL="4207510">
              <a:lnSpc>
                <a:spcPts val="1310"/>
              </a:lnSpc>
            </a:pPr>
            <a:r>
              <a:rPr sz="1100" spc="-5" dirty="0">
                <a:latin typeface="Calibri"/>
                <a:cs typeface="Calibri"/>
              </a:rPr>
              <a:t>Ther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 </a:t>
            </a:r>
            <a:r>
              <a:rPr sz="1100" spc="-5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if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ence </a:t>
            </a:r>
            <a:r>
              <a:rPr sz="1100" spc="-20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et</a:t>
            </a:r>
            <a:r>
              <a:rPr sz="1100" spc="-10" dirty="0">
                <a:latin typeface="Calibri"/>
                <a:cs typeface="Calibri"/>
              </a:rPr>
              <a:t>we</a:t>
            </a:r>
            <a:r>
              <a:rPr sz="1100" dirty="0">
                <a:latin typeface="Calibri"/>
                <a:cs typeface="Calibri"/>
              </a:rPr>
              <a:t>en </a:t>
            </a:r>
            <a:r>
              <a:rPr sz="1100" spc="-5" dirty="0">
                <a:latin typeface="Calibri"/>
                <a:cs typeface="Calibri"/>
              </a:rPr>
              <a:t>ha</a:t>
            </a:r>
            <a:r>
              <a:rPr sz="1100" dirty="0">
                <a:latin typeface="Calibri"/>
                <a:cs typeface="Calibri"/>
              </a:rPr>
              <a:t>vi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 </a:t>
            </a:r>
            <a:r>
              <a:rPr sz="1100" u="sng" dirty="0">
                <a:latin typeface="Calibri"/>
                <a:cs typeface="Calibri"/>
              </a:rPr>
              <a:t>a</a:t>
            </a:r>
            <a:r>
              <a:rPr sz="1100" u="sng" spc="-5" dirty="0">
                <a:latin typeface="Calibri"/>
                <a:cs typeface="Calibri"/>
              </a:rPr>
              <a:t>b</a:t>
            </a:r>
            <a:r>
              <a:rPr sz="1100" u="sng" dirty="0">
                <a:latin typeface="Calibri"/>
                <a:cs typeface="Calibri"/>
              </a:rPr>
              <a:t>i</a:t>
            </a:r>
            <a:r>
              <a:rPr sz="1100" u="sng" spc="-5" dirty="0">
                <a:latin typeface="Calibri"/>
                <a:cs typeface="Calibri"/>
              </a:rPr>
              <a:t>l</a:t>
            </a:r>
            <a:r>
              <a:rPr sz="1100" u="sng" dirty="0">
                <a:latin typeface="Calibri"/>
                <a:cs typeface="Calibri"/>
              </a:rPr>
              <a:t>ity</a:t>
            </a:r>
            <a:r>
              <a:rPr sz="1100" spc="-10" dirty="0">
                <a:latin typeface="Calibri"/>
                <a:cs typeface="Calibri"/>
              </a:rPr>
              <a:t> 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ac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ess</a:t>
            </a:r>
            <a:endParaRPr sz="1100">
              <a:latin typeface="Calibri"/>
              <a:cs typeface="Calibri"/>
            </a:endParaRPr>
          </a:p>
          <a:p>
            <a:pPr marL="4207510" marR="267335">
              <a:lnSpc>
                <a:spcPct val="117300"/>
              </a:lnSpc>
            </a:pP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orm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vi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10" dirty="0">
                <a:latin typeface="Calibri"/>
                <a:cs typeface="Calibri"/>
              </a:rPr>
              <a:t> </a:t>
            </a:r>
            <a:r>
              <a:rPr sz="1100" u="sng" spc="-20" dirty="0">
                <a:latin typeface="Calibri"/>
                <a:cs typeface="Calibri"/>
              </a:rPr>
              <a:t>n</a:t>
            </a:r>
            <a:r>
              <a:rPr sz="1100" u="sng" dirty="0">
                <a:latin typeface="Calibri"/>
                <a:cs typeface="Calibri"/>
              </a:rPr>
              <a:t>eed</a:t>
            </a:r>
            <a:r>
              <a:rPr sz="1100" u="sng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cess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mat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. 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a</a:t>
            </a:r>
            <a:r>
              <a:rPr sz="1100" spc="-5" dirty="0">
                <a:latin typeface="Calibri"/>
                <a:cs typeface="Calibri"/>
              </a:rPr>
              <a:t>pp</a:t>
            </a:r>
            <a:r>
              <a:rPr sz="1100" dirty="0">
                <a:latin typeface="Calibri"/>
                <a:cs typeface="Calibri"/>
              </a:rPr>
              <a:t>ro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ri</a:t>
            </a:r>
            <a:r>
              <a:rPr sz="1100" spc="-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te a</a:t>
            </a:r>
            <a:r>
              <a:rPr sz="1100" spc="-10" dirty="0">
                <a:latin typeface="Calibri"/>
                <a:cs typeface="Calibri"/>
              </a:rPr>
              <a:t>c</a:t>
            </a:r>
            <a:r>
              <a:rPr sz="1100" dirty="0">
                <a:latin typeface="Calibri"/>
                <a:cs typeface="Calibri"/>
              </a:rPr>
              <a:t>cess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t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spc="-15" dirty="0">
                <a:latin typeface="Calibri"/>
                <a:cs typeface="Calibri"/>
              </a:rPr>
              <a:t>e</a:t>
            </a:r>
            <a:r>
              <a:rPr sz="1100" dirty="0">
                <a:latin typeface="Calibri"/>
                <a:cs typeface="Calibri"/>
              </a:rPr>
              <a:t>alth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5" dirty="0">
                <a:latin typeface="Calibri"/>
                <a:cs typeface="Calibri"/>
              </a:rPr>
              <a:t>f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is a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5" dirty="0">
                <a:latin typeface="Calibri"/>
                <a:cs typeface="Calibri"/>
              </a:rPr>
              <a:t>v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lat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 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IPAA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 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10" dirty="0">
                <a:latin typeface="Calibri"/>
                <a:cs typeface="Calibri"/>
              </a:rPr>
              <a:t>m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 be</a:t>
            </a:r>
            <a:r>
              <a:rPr sz="1100" spc="-15" dirty="0">
                <a:latin typeface="Calibri"/>
                <a:cs typeface="Calibri"/>
              </a:rPr>
              <a:t>n</a:t>
            </a:r>
            <a:r>
              <a:rPr sz="1100" spc="-1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fici</a:t>
            </a:r>
            <a:r>
              <a:rPr sz="1100" dirty="0">
                <a:latin typeface="Calibri"/>
                <a:cs typeface="Calibri"/>
              </a:rPr>
              <a:t>ary</a:t>
            </a:r>
            <a:r>
              <a:rPr sz="1100" spc="5" dirty="0">
                <a:latin typeface="Calibri"/>
                <a:cs typeface="Calibri"/>
              </a:rPr>
              <a:t> </a:t>
            </a:r>
            <a:r>
              <a:rPr sz="1100" spc="-15" dirty="0">
                <a:latin typeface="Calibri"/>
                <a:cs typeface="Calibri"/>
              </a:rPr>
              <a:t>c</a:t>
            </a:r>
            <a:r>
              <a:rPr sz="1100" spc="-10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la</a:t>
            </a:r>
            <a:r>
              <a:rPr sz="1100" spc="-5" dirty="0">
                <a:latin typeface="Calibri"/>
                <a:cs typeface="Calibri"/>
              </a:rPr>
              <a:t>in</a:t>
            </a:r>
            <a:r>
              <a:rPr sz="1100" dirty="0">
                <a:latin typeface="Calibri"/>
                <a:cs typeface="Calibri"/>
              </a:rPr>
              <a:t>t w</a:t>
            </a:r>
            <a:r>
              <a:rPr sz="1100" spc="-1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th</a:t>
            </a:r>
            <a:r>
              <a:rPr sz="1100" spc="-5" dirty="0">
                <a:latin typeface="Calibri"/>
                <a:cs typeface="Calibri"/>
              </a:rPr>
              <a:t>i</a:t>
            </a:r>
            <a:r>
              <a:rPr sz="1100" dirty="0">
                <a:latin typeface="Calibri"/>
                <a:cs typeface="Calibri"/>
              </a:rPr>
              <a:t>n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 A</a:t>
            </a:r>
            <a:r>
              <a:rPr sz="1100" spc="-10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S!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19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96840">
              <a:lnSpc>
                <a:spcPts val="3329"/>
              </a:lnSpc>
            </a:pPr>
            <a:r>
              <a:rPr spc="-20" dirty="0"/>
              <a:t>T</a:t>
            </a:r>
            <a:r>
              <a:rPr spc="-30" dirty="0"/>
              <a:t>h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15" dirty="0"/>
              <a:t>Pr</a:t>
            </a:r>
            <a:r>
              <a:rPr spc="-5" dirty="0"/>
              <a:t>i</a:t>
            </a:r>
            <a:r>
              <a:rPr spc="-10" dirty="0"/>
              <a:t>v</a:t>
            </a:r>
            <a:r>
              <a:rPr spc="-20" dirty="0"/>
              <a:t>a</a:t>
            </a:r>
            <a:r>
              <a:rPr spc="-5" dirty="0"/>
              <a:t>c</a:t>
            </a:r>
            <a:r>
              <a:rPr spc="-20" dirty="0"/>
              <a:t>y</a:t>
            </a:r>
            <a:r>
              <a:rPr spc="-25" dirty="0"/>
              <a:t> </a:t>
            </a:r>
            <a:r>
              <a:rPr spc="-20" dirty="0"/>
              <a:t>Rule</a:t>
            </a:r>
          </a:p>
          <a:p>
            <a:pPr marL="6937375">
              <a:lnSpc>
                <a:spcPts val="1650"/>
              </a:lnSpc>
            </a:pPr>
            <a:r>
              <a:rPr sz="1400" dirty="0"/>
              <a:t>(</a:t>
            </a:r>
            <a:r>
              <a:rPr sz="1400" spc="-10" dirty="0"/>
              <a:t>D</a:t>
            </a:r>
            <a:r>
              <a:rPr sz="1400" dirty="0"/>
              <a:t>iscl</a:t>
            </a:r>
            <a:r>
              <a:rPr sz="1400" spc="-10" dirty="0"/>
              <a:t>o</a:t>
            </a:r>
            <a:r>
              <a:rPr sz="1400" dirty="0"/>
              <a:t>s</a:t>
            </a:r>
            <a:r>
              <a:rPr sz="1400" spc="-10" dirty="0"/>
              <a:t>ur</a:t>
            </a:r>
            <a:r>
              <a:rPr sz="1400" dirty="0"/>
              <a:t>es)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442452" y="6246367"/>
            <a:ext cx="16891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001F5F"/>
                </a:solidFill>
                <a:latin typeface="Calibri"/>
                <a:cs typeface="Calibri"/>
              </a:rPr>
              <a:t>20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540" y="1391110"/>
            <a:ext cx="7793355" cy="2378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1935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te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clos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re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2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eable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ct val="100000"/>
              </a:lnSpc>
              <a:spcBef>
                <a:spcPts val="320"/>
              </a:spcBef>
              <a:buSzPct val="133333"/>
              <a:buFont typeface="Arial"/>
              <a:buChar char="•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A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se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ht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erms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 using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ithin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 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iss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ble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ner</a:t>
            </a:r>
            <a:endParaRPr sz="1200">
              <a:latin typeface="Arial"/>
              <a:cs typeface="Arial"/>
            </a:endParaRPr>
          </a:p>
          <a:p>
            <a:pPr marL="469900" marR="7620" lvl="1" indent="-228600">
              <a:lnSpc>
                <a:spcPts val="1380"/>
              </a:lnSpc>
              <a:spcBef>
                <a:spcPts val="405"/>
              </a:spcBef>
              <a:buSzPct val="133333"/>
              <a:buFont typeface="Arial"/>
              <a:buChar char="•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A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osure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ou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spc="1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t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as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 rel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ase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r tra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er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ani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indi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ho is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rnal 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1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9"/>
              </a:spcBef>
              <a:buFont typeface="Arial"/>
              <a:buChar char="•"/>
            </a:pPr>
            <a:endParaRPr sz="1100">
              <a:latin typeface="Times New Roman"/>
              <a:cs typeface="Times New Roman"/>
            </a:endParaRPr>
          </a:p>
          <a:p>
            <a:pPr marL="241300" indent="-228600">
              <a:lnSpc>
                <a:spcPts val="1410"/>
              </a:lnSpc>
              <a:buFont typeface="Wingdings"/>
              <a:buChar char=""/>
              <a:tabLst>
                <a:tab pos="241935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ere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e t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pes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ures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380"/>
              </a:lnSpc>
              <a:buSzPct val="133333"/>
              <a:buFont typeface="Arial"/>
              <a:buChar char="•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20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hich a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au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2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is </a:t>
            </a:r>
            <a:r>
              <a:rPr sz="1200" u="sng" spc="-10" dirty="0">
                <a:latin typeface="Arial"/>
                <a:cs typeface="Arial"/>
              </a:rPr>
              <a:t>n</a:t>
            </a:r>
            <a:r>
              <a:rPr sz="1200" u="sng" dirty="0">
                <a:latin typeface="Arial"/>
                <a:cs typeface="Arial"/>
              </a:rPr>
              <a:t>ot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ed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380"/>
              </a:lnSpc>
              <a:buSzPct val="133333"/>
              <a:buFont typeface="Arial"/>
              <a:buChar char="•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20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hich a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au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u="sng" spc="-5" dirty="0">
                <a:latin typeface="Arial"/>
                <a:cs typeface="Arial"/>
              </a:rPr>
              <a:t>i</a:t>
            </a:r>
            <a:r>
              <a:rPr sz="1200" u="sng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 re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ed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410"/>
              </a:lnSpc>
              <a:buSzPct val="133333"/>
              <a:buFont typeface="Arial"/>
              <a:buChar char="•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20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hich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tient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en the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ortu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ity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eit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 </a:t>
            </a:r>
            <a:r>
              <a:rPr sz="1200" spc="-10" dirty="0">
                <a:latin typeface="Arial"/>
                <a:cs typeface="Arial"/>
              </a:rPr>
              <a:t>ag</a:t>
            </a:r>
            <a:r>
              <a:rPr sz="1200" dirty="0">
                <a:latin typeface="Arial"/>
                <a:cs typeface="Arial"/>
              </a:rPr>
              <a:t>ree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ith, or o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ject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ure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6"/>
              </a:spcBef>
              <a:buFont typeface="Arial"/>
              <a:buChar char="•"/>
            </a:pPr>
            <a:endParaRPr sz="115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95900"/>
              </a:lnSpc>
              <a:buFont typeface="Wingdings"/>
              <a:buChar char=""/>
              <a:tabLst>
                <a:tab pos="241935" algn="l"/>
              </a:tabLst>
            </a:pPr>
            <a:r>
              <a:rPr sz="1200" spc="30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ie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ts’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ect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infor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 (PHI)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asons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3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an tr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t,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t,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heal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hcare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oper</a:t>
            </a:r>
            <a:r>
              <a:rPr sz="1200" spc="-1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tions,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unless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et a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tten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</a:t>
            </a:r>
            <a:r>
              <a:rPr sz="1200" spc="40" dirty="0">
                <a:latin typeface="Arial"/>
                <a:cs typeface="Arial"/>
              </a:rPr>
              <a:t> </a:t>
            </a:r>
            <a:r>
              <a:rPr sz="1200" b="1" i="1" u="heavy" spc="-5" dirty="0">
                <a:latin typeface="Arial"/>
                <a:cs typeface="Arial"/>
              </a:rPr>
              <a:t>o</a:t>
            </a:r>
            <a:r>
              <a:rPr sz="1200" b="1" i="1" u="heavy" dirty="0">
                <a:latin typeface="Arial"/>
                <a:cs typeface="Arial"/>
              </a:rPr>
              <a:t>r</a:t>
            </a:r>
            <a:r>
              <a:rPr sz="1200" b="1" i="1" dirty="0">
                <a:latin typeface="Arial"/>
                <a:cs typeface="Arial"/>
              </a:rPr>
              <a:t> </a:t>
            </a:r>
            <a:r>
              <a:rPr sz="1200" b="1" i="1" spc="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 release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ou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osure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der one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acce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b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ele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es i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ble 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elo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773556" y="3969385"/>
          <a:ext cx="7431023" cy="22134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95649"/>
                <a:gridCol w="3635374"/>
              </a:tblGrid>
              <a:tr h="274320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re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q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red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w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J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al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trat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oce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39267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oses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k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Cad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 Org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ation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urpo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4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C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nsation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15848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spc="1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Av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us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hreat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24612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Dec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nts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Vi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e,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ect,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 Do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Vi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enc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5729"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ts val="1175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Govern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Func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4769" marR="164465">
                        <a:lnSpc>
                          <a:spcPts val="1150"/>
                        </a:lnSpc>
                        <a:spcBef>
                          <a:spcPts val="5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osures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urposes)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9321"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6">
                      <a:solidFill>
                        <a:srgbClr val="000000"/>
                      </a:solidFill>
                      <a:prstDash val="solid"/>
                    </a:lnT>
                    <a:lnB w="27304">
                      <a:solidFill>
                        <a:srgbClr val="0000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6">
                      <a:solidFill>
                        <a:srgbClr val="000000"/>
                      </a:solidFill>
                      <a:prstDash val="solid"/>
                    </a:lnT>
                    <a:lnB w="27304">
                      <a:solidFill>
                        <a:srgbClr val="00009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96840">
              <a:lnSpc>
                <a:spcPts val="3329"/>
              </a:lnSpc>
            </a:pPr>
            <a:r>
              <a:rPr spc="-20" dirty="0"/>
              <a:t>T</a:t>
            </a:r>
            <a:r>
              <a:rPr spc="-30" dirty="0"/>
              <a:t>h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15" dirty="0"/>
              <a:t>Pr</a:t>
            </a:r>
            <a:r>
              <a:rPr spc="-5" dirty="0"/>
              <a:t>i</a:t>
            </a:r>
            <a:r>
              <a:rPr spc="-10" dirty="0"/>
              <a:t>v</a:t>
            </a:r>
            <a:r>
              <a:rPr spc="-20" dirty="0"/>
              <a:t>a</a:t>
            </a:r>
            <a:r>
              <a:rPr spc="-5" dirty="0"/>
              <a:t>c</a:t>
            </a:r>
            <a:r>
              <a:rPr spc="-20" dirty="0"/>
              <a:t>y</a:t>
            </a:r>
            <a:r>
              <a:rPr spc="-25" dirty="0"/>
              <a:t> </a:t>
            </a:r>
            <a:r>
              <a:rPr spc="-20" dirty="0"/>
              <a:t>Rule</a:t>
            </a:r>
          </a:p>
          <a:p>
            <a:pPr marL="6937375">
              <a:lnSpc>
                <a:spcPts val="1650"/>
              </a:lnSpc>
            </a:pPr>
            <a:r>
              <a:rPr sz="1400" dirty="0"/>
              <a:t>(</a:t>
            </a:r>
            <a:r>
              <a:rPr sz="1400" spc="-10" dirty="0"/>
              <a:t>D</a:t>
            </a:r>
            <a:r>
              <a:rPr sz="1400" dirty="0"/>
              <a:t>iscl</a:t>
            </a:r>
            <a:r>
              <a:rPr sz="1400" spc="-10" dirty="0"/>
              <a:t>o</a:t>
            </a:r>
            <a:r>
              <a:rPr sz="1400" dirty="0"/>
              <a:t>s</a:t>
            </a:r>
            <a:r>
              <a:rPr sz="1400" spc="-10" dirty="0"/>
              <a:t>ur</a:t>
            </a:r>
            <a:r>
              <a:rPr sz="1400" dirty="0"/>
              <a:t>es)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64540" y="1450546"/>
            <a:ext cx="7770495" cy="1579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ts val="1410"/>
              </a:lnSpc>
              <a:buFont typeface="Wingdings"/>
              <a:buChar char=""/>
              <a:tabLst>
                <a:tab pos="241935" algn="l"/>
              </a:tabLst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cid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 D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sclos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res</a:t>
            </a:r>
            <a:endParaRPr sz="1200">
              <a:latin typeface="Arial"/>
              <a:cs typeface="Arial"/>
            </a:endParaRPr>
          </a:p>
          <a:p>
            <a:pPr marL="469900" marR="107950" lvl="1" indent="-228600">
              <a:lnSpc>
                <a:spcPct val="95500"/>
              </a:lnSpc>
              <a:spcBef>
                <a:spcPts val="35"/>
              </a:spcBef>
              <a:buFont typeface="Arial"/>
              <a:buChar char="•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An inci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al </a:t>
            </a:r>
            <a:r>
              <a:rPr sz="1200" spc="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osu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 c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ccur as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by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product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a </a:t>
            </a:r>
            <a:r>
              <a:rPr sz="1200" u="sng" dirty="0">
                <a:latin typeface="Arial"/>
                <a:cs typeface="Arial"/>
              </a:rPr>
              <a:t>permi</a:t>
            </a:r>
            <a:r>
              <a:rPr sz="1200" u="sng" spc="-15" dirty="0">
                <a:latin typeface="Arial"/>
                <a:cs typeface="Arial"/>
              </a:rPr>
              <a:t>s</a:t>
            </a:r>
            <a:r>
              <a:rPr sz="1200" u="sng" dirty="0">
                <a:latin typeface="Arial"/>
                <a:cs typeface="Arial"/>
              </a:rPr>
              <a:t>sible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disclos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e. 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order 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-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 a permiss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ble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dis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los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,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t 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ppropr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 s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uards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la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um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neces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ary st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ard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ob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2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ed (as appl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cab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e) 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d</a:t>
            </a:r>
            <a:r>
              <a:rPr sz="1200" spc="3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sclos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re.</a:t>
            </a:r>
            <a:endParaRPr sz="1200">
              <a:latin typeface="Arial"/>
              <a:cs typeface="Arial"/>
            </a:endParaRPr>
          </a:p>
          <a:p>
            <a:pPr marL="469900" marR="94615" lvl="1" indent="-228600">
              <a:lnSpc>
                <a:spcPts val="1380"/>
              </a:lnSpc>
              <a:spcBef>
                <a:spcPts val="35"/>
              </a:spcBef>
              <a:buFont typeface="Arial"/>
              <a:buChar char="•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Said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her </a:t>
            </a:r>
            <a:r>
              <a:rPr sz="1200" spc="-20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, an incid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 disc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ure 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neral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nnot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occurs as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result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 use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osure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hat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ermiss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bl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469900" marR="5080" indent="-228600">
              <a:lnSpc>
                <a:spcPts val="1380"/>
              </a:lnSpc>
            </a:pPr>
            <a:r>
              <a:rPr sz="1200" dirty="0">
                <a:latin typeface="Wingdings"/>
                <a:cs typeface="Wingdings"/>
              </a:rPr>
              <a:t>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b="1" dirty="0">
                <a:latin typeface="Arial"/>
                <a:cs typeface="Arial"/>
              </a:rPr>
              <a:t>Remember</a:t>
            </a:r>
            <a:r>
              <a:rPr sz="1200" dirty="0">
                <a:latin typeface="Arial"/>
                <a:cs typeface="Arial"/>
              </a:rPr>
              <a:t>: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osure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ccur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 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by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product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an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ise permiss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ble use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disclos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re </a:t>
            </a:r>
            <a:r>
              <a:rPr sz="1200" spc="2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 order 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nsi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ered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 inc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den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al disc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ure. 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ure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urs as 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by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product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 an impe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iss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ble use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osur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it is not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incid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90550" y="3382009"/>
            <a:ext cx="3819525" cy="2742565"/>
          </a:xfrm>
          <a:custGeom>
            <a:avLst/>
            <a:gdLst/>
            <a:ahLst/>
            <a:cxnLst/>
            <a:rect l="l" t="t" r="r" b="b"/>
            <a:pathLst>
              <a:path w="3819525" h="2742565">
                <a:moveTo>
                  <a:pt x="0" y="2742565"/>
                </a:moveTo>
                <a:lnTo>
                  <a:pt x="3819525" y="2742565"/>
                </a:lnTo>
                <a:lnTo>
                  <a:pt x="3819525" y="0"/>
                </a:lnTo>
                <a:lnTo>
                  <a:pt x="0" y="0"/>
                </a:lnTo>
                <a:lnTo>
                  <a:pt x="0" y="2742565"/>
                </a:lnTo>
                <a:close/>
              </a:path>
            </a:pathLst>
          </a:custGeom>
          <a:ln w="9525">
            <a:solidFill>
              <a:srgbClr val="00FF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90550" y="3382009"/>
            <a:ext cx="3819525" cy="2742565"/>
          </a:xfrm>
          <a:prstGeom prst="rect">
            <a:avLst/>
          </a:prstGeom>
          <a:solidFill>
            <a:srgbClr val="00FF99"/>
          </a:solidFill>
        </p:spPr>
        <p:txBody>
          <a:bodyPr vert="horz" wrap="square" lIns="0" tIns="0" rIns="0" bIns="0" rtlCol="0">
            <a:spAutoFit/>
          </a:bodyPr>
          <a:lstStyle/>
          <a:p>
            <a:pPr marL="764540">
              <a:lnSpc>
                <a:spcPct val="100000"/>
              </a:lnSpc>
            </a:pPr>
            <a:r>
              <a:rPr sz="1400" b="1" dirty="0">
                <a:latin typeface="Arial"/>
                <a:cs typeface="Arial"/>
              </a:rPr>
              <a:t>I</a:t>
            </a:r>
            <a:r>
              <a:rPr sz="1400" b="1" spc="-10" dirty="0">
                <a:latin typeface="Arial"/>
                <a:cs typeface="Arial"/>
              </a:rPr>
              <a:t>NC</a:t>
            </a:r>
            <a:r>
              <a:rPr sz="1400" b="1" dirty="0">
                <a:latin typeface="Arial"/>
                <a:cs typeface="Arial"/>
              </a:rPr>
              <a:t>I</a:t>
            </a:r>
            <a:r>
              <a:rPr sz="1400" b="1" spc="-10" dirty="0">
                <a:latin typeface="Arial"/>
                <a:cs typeface="Arial"/>
              </a:rPr>
              <a:t>D</a:t>
            </a:r>
            <a:r>
              <a:rPr sz="1400" b="1" dirty="0">
                <a:latin typeface="Arial"/>
                <a:cs typeface="Arial"/>
              </a:rPr>
              <a:t>E</a:t>
            </a:r>
            <a:r>
              <a:rPr sz="1400" b="1" spc="-10" dirty="0">
                <a:latin typeface="Arial"/>
                <a:cs typeface="Arial"/>
              </a:rPr>
              <a:t>N</a:t>
            </a:r>
            <a:r>
              <a:rPr sz="1400" b="1" dirty="0">
                <a:latin typeface="Arial"/>
                <a:cs typeface="Arial"/>
              </a:rPr>
              <a:t>T</a:t>
            </a:r>
            <a:r>
              <a:rPr sz="1400" b="1" spc="-30" dirty="0">
                <a:latin typeface="Arial"/>
                <a:cs typeface="Arial"/>
              </a:rPr>
              <a:t>A</a:t>
            </a:r>
            <a:r>
              <a:rPr sz="1400" b="1" dirty="0">
                <a:latin typeface="Arial"/>
                <a:cs typeface="Arial"/>
              </a:rPr>
              <a:t>L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D</a:t>
            </a:r>
            <a:r>
              <a:rPr sz="1400" b="1" dirty="0">
                <a:latin typeface="Arial"/>
                <a:cs typeface="Arial"/>
              </a:rPr>
              <a:t>ISC</a:t>
            </a:r>
            <a:r>
              <a:rPr sz="1400" b="1" spc="-10" dirty="0">
                <a:latin typeface="Arial"/>
                <a:cs typeface="Arial"/>
              </a:rPr>
              <a:t>L</a:t>
            </a:r>
            <a:r>
              <a:rPr sz="1400" b="1" dirty="0">
                <a:latin typeface="Arial"/>
                <a:cs typeface="Arial"/>
              </a:rPr>
              <a:t>OS</a:t>
            </a:r>
            <a:r>
              <a:rPr sz="1400" b="1" spc="-10" dirty="0">
                <a:latin typeface="Arial"/>
                <a:cs typeface="Arial"/>
              </a:rPr>
              <a:t>UR</a:t>
            </a:r>
            <a:r>
              <a:rPr sz="1400" b="1" dirty="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96520" marR="171450">
              <a:lnSpc>
                <a:spcPct val="110200"/>
              </a:lnSpc>
            </a:pPr>
            <a:r>
              <a:rPr sz="1100" dirty="0">
                <a:latin typeface="Arial"/>
                <a:cs typeface="Arial"/>
              </a:rPr>
              <a:t>A tec</a:t>
            </a:r>
            <a:r>
              <a:rPr sz="1100" spc="-5" dirty="0">
                <a:latin typeface="Arial"/>
                <a:cs typeface="Arial"/>
              </a:rPr>
              <a:t>h</a:t>
            </a:r>
            <a:r>
              <a:rPr sz="1100" dirty="0">
                <a:latin typeface="Arial"/>
                <a:cs typeface="Arial"/>
              </a:rPr>
              <a:t>n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c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an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d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n</a:t>
            </a:r>
            <a:r>
              <a:rPr sz="1100" spc="-5" dirty="0">
                <a:latin typeface="Arial"/>
                <a:cs typeface="Arial"/>
              </a:rPr>
              <a:t>u</a:t>
            </a:r>
            <a:r>
              <a:rPr sz="1100" dirty="0">
                <a:latin typeface="Arial"/>
                <a:cs typeface="Arial"/>
              </a:rPr>
              <a:t>rse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15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re in a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s</a:t>
            </a:r>
            <a:r>
              <a:rPr sz="1100" spc="-15" dirty="0">
                <a:latin typeface="Arial"/>
                <a:cs typeface="Arial"/>
              </a:rPr>
              <a:t>e</a:t>
            </a:r>
            <a:r>
              <a:rPr sz="1100" dirty="0">
                <a:latin typeface="Arial"/>
                <a:cs typeface="Arial"/>
              </a:rPr>
              <a:t>mi-pri</a:t>
            </a:r>
            <a:r>
              <a:rPr sz="1100" spc="-15" dirty="0">
                <a:latin typeface="Arial"/>
                <a:cs typeface="Arial"/>
              </a:rPr>
              <a:t>v</a:t>
            </a:r>
            <a:r>
              <a:rPr sz="1100" dirty="0">
                <a:latin typeface="Arial"/>
                <a:cs typeface="Arial"/>
              </a:rPr>
              <a:t>ate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p</a:t>
            </a:r>
            <a:r>
              <a:rPr sz="1100" spc="-20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e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ro</a:t>
            </a:r>
            <a:r>
              <a:rPr sz="1100" spc="-5" dirty="0">
                <a:latin typeface="Arial"/>
                <a:cs typeface="Arial"/>
              </a:rPr>
              <a:t>o</a:t>
            </a:r>
            <a:r>
              <a:rPr sz="1100" dirty="0">
                <a:latin typeface="Arial"/>
                <a:cs typeface="Arial"/>
              </a:rPr>
              <a:t>m t</a:t>
            </a:r>
            <a:r>
              <a:rPr sz="1100" spc="-15" dirty="0">
                <a:latin typeface="Arial"/>
                <a:cs typeface="Arial"/>
              </a:rPr>
              <a:t>a</a:t>
            </a:r>
            <a:r>
              <a:rPr sz="1100" spc="10" dirty="0">
                <a:latin typeface="Arial"/>
                <a:cs typeface="Arial"/>
              </a:rPr>
              <a:t>k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ng c</a:t>
            </a:r>
            <a:r>
              <a:rPr sz="1100" spc="-15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re </a:t>
            </a:r>
            <a:r>
              <a:rPr sz="1100" spc="-15" dirty="0">
                <a:latin typeface="Arial"/>
                <a:cs typeface="Arial"/>
              </a:rPr>
              <a:t>o</a:t>
            </a:r>
            <a:r>
              <a:rPr sz="1100" dirty="0">
                <a:latin typeface="Arial"/>
                <a:cs typeface="Arial"/>
              </a:rPr>
              <a:t>f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 p</a:t>
            </a:r>
            <a:r>
              <a:rPr sz="1100" spc="-20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e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n bed #</a:t>
            </a:r>
            <a:r>
              <a:rPr sz="1100" spc="-10" dirty="0">
                <a:latin typeface="Arial"/>
                <a:cs typeface="Arial"/>
              </a:rPr>
              <a:t>1</a:t>
            </a:r>
            <a:r>
              <a:rPr sz="1100" dirty="0">
                <a:latin typeface="Arial"/>
                <a:cs typeface="Arial"/>
              </a:rPr>
              <a:t>. 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5" dirty="0">
                <a:latin typeface="Arial"/>
                <a:cs typeface="Arial"/>
              </a:rPr>
              <a:t>T</a:t>
            </a:r>
            <a:r>
              <a:rPr sz="1100" dirty="0">
                <a:latin typeface="Arial"/>
                <a:cs typeface="Arial"/>
              </a:rPr>
              <a:t>h</a:t>
            </a:r>
            <a:r>
              <a:rPr sz="1100" spc="-5" dirty="0">
                <a:latin typeface="Arial"/>
                <a:cs typeface="Arial"/>
              </a:rPr>
              <a:t>e</a:t>
            </a:r>
            <a:r>
              <a:rPr sz="1100" dirty="0">
                <a:latin typeface="Arial"/>
                <a:cs typeface="Arial"/>
              </a:rPr>
              <a:t>y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p</a:t>
            </a:r>
            <a:r>
              <a:rPr sz="1100" spc="-5" dirty="0">
                <a:latin typeface="Arial"/>
                <a:cs typeface="Arial"/>
              </a:rPr>
              <a:t>u</a:t>
            </a:r>
            <a:r>
              <a:rPr sz="1100" spc="-10" dirty="0">
                <a:latin typeface="Arial"/>
                <a:cs typeface="Arial"/>
              </a:rPr>
              <a:t>l</a:t>
            </a:r>
            <a:r>
              <a:rPr sz="1100" dirty="0">
                <a:latin typeface="Arial"/>
                <a:cs typeface="Arial"/>
              </a:rPr>
              <a:t>l the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p</a:t>
            </a:r>
            <a:r>
              <a:rPr sz="1100" spc="-5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e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t cur</a:t>
            </a:r>
            <a:r>
              <a:rPr sz="1100" spc="5" dirty="0">
                <a:latin typeface="Arial"/>
                <a:cs typeface="Arial"/>
              </a:rPr>
              <a:t>t</a:t>
            </a:r>
            <a:r>
              <a:rPr sz="1100" dirty="0">
                <a:latin typeface="Arial"/>
                <a:cs typeface="Arial"/>
              </a:rPr>
              <a:t>a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n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b</a:t>
            </a:r>
            <a:r>
              <a:rPr sz="1100" spc="-20" dirty="0">
                <a:latin typeface="Arial"/>
                <a:cs typeface="Arial"/>
              </a:rPr>
              <a:t>e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20" dirty="0">
                <a:latin typeface="Arial"/>
                <a:cs typeface="Arial"/>
              </a:rPr>
              <a:t>w</a:t>
            </a:r>
            <a:r>
              <a:rPr sz="1100" dirty="0">
                <a:latin typeface="Arial"/>
                <a:cs typeface="Arial"/>
              </a:rPr>
              <a:t>e</a:t>
            </a:r>
            <a:r>
              <a:rPr sz="1100" spc="-5" dirty="0">
                <a:latin typeface="Arial"/>
                <a:cs typeface="Arial"/>
              </a:rPr>
              <a:t>e</a:t>
            </a:r>
            <a:r>
              <a:rPr sz="1100" dirty="0">
                <a:latin typeface="Arial"/>
                <a:cs typeface="Arial"/>
              </a:rPr>
              <a:t>n </a:t>
            </a:r>
            <a:r>
              <a:rPr sz="1100" spc="5" dirty="0">
                <a:latin typeface="Arial"/>
                <a:cs typeface="Arial"/>
              </a:rPr>
              <a:t>t</a:t>
            </a:r>
            <a:r>
              <a:rPr sz="1100" dirty="0">
                <a:latin typeface="Arial"/>
                <a:cs typeface="Arial"/>
              </a:rPr>
              <a:t>he b</a:t>
            </a:r>
            <a:r>
              <a:rPr sz="1100" spc="-5" dirty="0">
                <a:latin typeface="Arial"/>
                <a:cs typeface="Arial"/>
              </a:rPr>
              <a:t>e</a:t>
            </a:r>
            <a:r>
              <a:rPr sz="1100" spc="-15" dirty="0">
                <a:latin typeface="Arial"/>
                <a:cs typeface="Arial"/>
              </a:rPr>
              <a:t>d</a:t>
            </a:r>
            <a:r>
              <a:rPr sz="1100" dirty="0">
                <a:latin typeface="Arial"/>
                <a:cs typeface="Arial"/>
              </a:rPr>
              <a:t>s,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sp</a:t>
            </a:r>
            <a:r>
              <a:rPr sz="1100" spc="-5" dirty="0">
                <a:latin typeface="Arial"/>
                <a:cs typeface="Arial"/>
              </a:rPr>
              <a:t>e</a:t>
            </a:r>
            <a:r>
              <a:rPr sz="1100" spc="-15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k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n hu</a:t>
            </a:r>
            <a:r>
              <a:rPr sz="1100" spc="-15" dirty="0">
                <a:latin typeface="Arial"/>
                <a:cs typeface="Arial"/>
              </a:rPr>
              <a:t>s</a:t>
            </a:r>
            <a:r>
              <a:rPr sz="1100" dirty="0">
                <a:latin typeface="Arial"/>
                <a:cs typeface="Arial"/>
              </a:rPr>
              <a:t>h</a:t>
            </a:r>
            <a:r>
              <a:rPr sz="1100" spc="-5" dirty="0">
                <a:latin typeface="Arial"/>
                <a:cs typeface="Arial"/>
              </a:rPr>
              <a:t>e</a:t>
            </a:r>
            <a:r>
              <a:rPr sz="1100" dirty="0">
                <a:latin typeface="Arial"/>
                <a:cs typeface="Arial"/>
              </a:rPr>
              <a:t>d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to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e</a:t>
            </a:r>
            <a:r>
              <a:rPr sz="1100" spc="-15" dirty="0">
                <a:latin typeface="Arial"/>
                <a:cs typeface="Arial"/>
              </a:rPr>
              <a:t>s</a:t>
            </a:r>
            <a:r>
              <a:rPr sz="1100" dirty="0">
                <a:latin typeface="Arial"/>
                <a:cs typeface="Arial"/>
              </a:rPr>
              <a:t>,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d o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spc="-10" dirty="0">
                <a:latin typeface="Arial"/>
                <a:cs typeface="Arial"/>
              </a:rPr>
              <a:t>l</a:t>
            </a:r>
            <a:r>
              <a:rPr sz="1100" dirty="0">
                <a:latin typeface="Arial"/>
                <a:cs typeface="Arial"/>
              </a:rPr>
              <a:t>y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d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scuss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 p</a:t>
            </a:r>
            <a:r>
              <a:rPr sz="1100" spc="-20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e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10" dirty="0">
                <a:latin typeface="Arial"/>
                <a:cs typeface="Arial"/>
              </a:rPr>
              <a:t>’</a:t>
            </a:r>
            <a:r>
              <a:rPr sz="1100" dirty="0">
                <a:latin typeface="Arial"/>
                <a:cs typeface="Arial"/>
              </a:rPr>
              <a:t>s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co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d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on as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n</a:t>
            </a:r>
            <a:r>
              <a:rPr sz="1100" spc="-5" dirty="0">
                <a:latin typeface="Arial"/>
                <a:cs typeface="Arial"/>
              </a:rPr>
              <a:t>e</a:t>
            </a:r>
            <a:r>
              <a:rPr sz="1100" dirty="0">
                <a:latin typeface="Arial"/>
                <a:cs typeface="Arial"/>
              </a:rPr>
              <a:t>cess</a:t>
            </a:r>
            <a:r>
              <a:rPr sz="1100" spc="-20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ry</a:t>
            </a:r>
            <a:r>
              <a:rPr sz="1100" spc="-10" dirty="0">
                <a:latin typeface="Arial"/>
                <a:cs typeface="Arial"/>
              </a:rPr>
              <a:t> t</a:t>
            </a:r>
            <a:r>
              <a:rPr sz="1100" dirty="0">
                <a:latin typeface="Arial"/>
                <a:cs typeface="Arial"/>
              </a:rPr>
              <a:t>o p</a:t>
            </a:r>
            <a:r>
              <a:rPr sz="1100" spc="-5" dirty="0">
                <a:latin typeface="Arial"/>
                <a:cs typeface="Arial"/>
              </a:rPr>
              <a:t>e</a:t>
            </a:r>
            <a:r>
              <a:rPr sz="1100" spc="-10" dirty="0">
                <a:latin typeface="Arial"/>
                <a:cs typeface="Arial"/>
              </a:rPr>
              <a:t>r</a:t>
            </a:r>
            <a:r>
              <a:rPr sz="1100" spc="15" dirty="0">
                <a:latin typeface="Arial"/>
                <a:cs typeface="Arial"/>
              </a:rPr>
              <a:t>f</a:t>
            </a:r>
            <a:r>
              <a:rPr sz="1100" spc="-15" dirty="0">
                <a:latin typeface="Arial"/>
                <a:cs typeface="Arial"/>
              </a:rPr>
              <a:t>o</a:t>
            </a:r>
            <a:r>
              <a:rPr sz="1100" dirty="0">
                <a:latin typeface="Arial"/>
                <a:cs typeface="Arial"/>
              </a:rPr>
              <a:t>rm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ta</a:t>
            </a:r>
            <a:r>
              <a:rPr sz="1100" spc="-15" dirty="0">
                <a:latin typeface="Arial"/>
                <a:cs typeface="Arial"/>
              </a:rPr>
              <a:t>s</a:t>
            </a:r>
            <a:r>
              <a:rPr sz="1100" dirty="0">
                <a:latin typeface="Arial"/>
                <a:cs typeface="Arial"/>
              </a:rPr>
              <a:t>k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15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h</a:t>
            </a:r>
            <a:r>
              <a:rPr sz="1100" spc="-5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n</a:t>
            </a:r>
            <a:r>
              <a:rPr sz="1100" spc="-15" dirty="0">
                <a:latin typeface="Arial"/>
                <a:cs typeface="Arial"/>
              </a:rPr>
              <a:t>d</a:t>
            </a:r>
            <a:r>
              <a:rPr sz="1100" dirty="0">
                <a:latin typeface="Arial"/>
                <a:cs typeface="Arial"/>
              </a:rPr>
              <a:t>. 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spc="35" dirty="0">
                <a:latin typeface="Arial"/>
                <a:cs typeface="Arial"/>
              </a:rPr>
              <a:t>W</a:t>
            </a:r>
            <a:r>
              <a:rPr sz="1100" dirty="0">
                <a:latin typeface="Arial"/>
                <a:cs typeface="Arial"/>
              </a:rPr>
              <a:t>h</a:t>
            </a:r>
            <a:r>
              <a:rPr sz="1100" spc="-10" dirty="0">
                <a:latin typeface="Arial"/>
                <a:cs typeface="Arial"/>
              </a:rPr>
              <a:t>il</a:t>
            </a:r>
            <a:r>
              <a:rPr sz="1100" dirty="0">
                <a:latin typeface="Arial"/>
                <a:cs typeface="Arial"/>
              </a:rPr>
              <a:t>e do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spc="-1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g a</a:t>
            </a:r>
            <a:r>
              <a:rPr sz="1100" spc="-5" dirty="0">
                <a:latin typeface="Arial"/>
                <a:cs typeface="Arial"/>
              </a:rPr>
              <a:t>l</a:t>
            </a:r>
            <a:r>
              <a:rPr sz="1100" dirty="0">
                <a:latin typeface="Arial"/>
                <a:cs typeface="Arial"/>
              </a:rPr>
              <a:t>l </a:t>
            </a:r>
            <a:r>
              <a:rPr sz="1100" spc="-15" dirty="0">
                <a:latin typeface="Arial"/>
                <a:cs typeface="Arial"/>
              </a:rPr>
              <a:t>o</a:t>
            </a:r>
            <a:r>
              <a:rPr sz="1100" dirty="0">
                <a:latin typeface="Arial"/>
                <a:cs typeface="Arial"/>
              </a:rPr>
              <a:t>f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s t</a:t>
            </a:r>
            <a:r>
              <a:rPr sz="1100" spc="-15" dirty="0">
                <a:latin typeface="Arial"/>
                <a:cs typeface="Arial"/>
              </a:rPr>
              <a:t>h</a:t>
            </a:r>
            <a:r>
              <a:rPr sz="1100" dirty="0">
                <a:latin typeface="Arial"/>
                <a:cs typeface="Arial"/>
              </a:rPr>
              <a:t>e </a:t>
            </a:r>
            <a:r>
              <a:rPr sz="1100" spc="-5" dirty="0">
                <a:latin typeface="Arial"/>
                <a:cs typeface="Arial"/>
              </a:rPr>
              <a:t>pa</a:t>
            </a:r>
            <a:r>
              <a:rPr sz="1100" spc="5" dirty="0">
                <a:latin typeface="Arial"/>
                <a:cs typeface="Arial"/>
              </a:rPr>
              <a:t>t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e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n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b</a:t>
            </a:r>
            <a:r>
              <a:rPr sz="1100" spc="-20" dirty="0">
                <a:latin typeface="Arial"/>
                <a:cs typeface="Arial"/>
              </a:rPr>
              <a:t>e</a:t>
            </a:r>
            <a:r>
              <a:rPr sz="1100" dirty="0">
                <a:latin typeface="Arial"/>
                <a:cs typeface="Arial"/>
              </a:rPr>
              <a:t>d </a:t>
            </a:r>
            <a:r>
              <a:rPr sz="1100" spc="-5" dirty="0">
                <a:latin typeface="Arial"/>
                <a:cs typeface="Arial"/>
              </a:rPr>
              <a:t>#</a:t>
            </a:r>
            <a:r>
              <a:rPr sz="1100" dirty="0">
                <a:latin typeface="Arial"/>
                <a:cs typeface="Arial"/>
              </a:rPr>
              <a:t>2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o</a:t>
            </a:r>
            <a:r>
              <a:rPr sz="1100" spc="-15" dirty="0">
                <a:latin typeface="Arial"/>
                <a:cs typeface="Arial"/>
              </a:rPr>
              <a:t>v</a:t>
            </a:r>
            <a:r>
              <a:rPr sz="1100" dirty="0">
                <a:latin typeface="Arial"/>
                <a:cs typeface="Arial"/>
              </a:rPr>
              <a:t>erhe</a:t>
            </a:r>
            <a:r>
              <a:rPr sz="1100" spc="-5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rs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s</a:t>
            </a:r>
            <a:r>
              <a:rPr sz="1100" spc="-15" dirty="0">
                <a:latin typeface="Arial"/>
                <a:cs typeface="Arial"/>
              </a:rPr>
              <a:t>o</a:t>
            </a:r>
            <a:r>
              <a:rPr sz="1100" dirty="0">
                <a:latin typeface="Arial"/>
                <a:cs typeface="Arial"/>
              </a:rPr>
              <a:t>me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15" dirty="0">
                <a:latin typeface="Arial"/>
                <a:cs typeface="Arial"/>
              </a:rPr>
              <a:t>o</a:t>
            </a:r>
            <a:r>
              <a:rPr sz="1100" dirty="0">
                <a:latin typeface="Arial"/>
                <a:cs typeface="Arial"/>
              </a:rPr>
              <a:t>f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co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spc="-15" dirty="0">
                <a:latin typeface="Arial"/>
                <a:cs typeface="Arial"/>
              </a:rPr>
              <a:t>v</a:t>
            </a:r>
            <a:r>
              <a:rPr sz="1100" dirty="0">
                <a:latin typeface="Arial"/>
                <a:cs typeface="Arial"/>
              </a:rPr>
              <a:t>er</a:t>
            </a:r>
            <a:r>
              <a:rPr sz="1100" spc="-10" dirty="0">
                <a:latin typeface="Arial"/>
                <a:cs typeface="Arial"/>
              </a:rPr>
              <a:t>s</a:t>
            </a:r>
            <a:r>
              <a:rPr sz="1100" dirty="0">
                <a:latin typeface="Arial"/>
                <a:cs typeface="Arial"/>
              </a:rPr>
              <a:t>ati</a:t>
            </a:r>
            <a:r>
              <a:rPr sz="1100" spc="-5" dirty="0">
                <a:latin typeface="Arial"/>
                <a:cs typeface="Arial"/>
              </a:rPr>
              <a:t>o</a:t>
            </a:r>
            <a:r>
              <a:rPr sz="1100" dirty="0">
                <a:latin typeface="Arial"/>
                <a:cs typeface="Arial"/>
              </a:rPr>
              <a:t>n.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950">
              <a:latin typeface="Times New Roman"/>
              <a:cs typeface="Times New Roman"/>
            </a:endParaRPr>
          </a:p>
          <a:p>
            <a:pPr marL="553720" indent="-228600">
              <a:lnSpc>
                <a:spcPct val="100000"/>
              </a:lnSpc>
              <a:buClr>
                <a:srgbClr val="004720"/>
              </a:buClr>
              <a:buFont typeface="Wingdings"/>
              <a:buChar char=""/>
              <a:tabLst>
                <a:tab pos="554355" algn="l"/>
              </a:tabLst>
            </a:pP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Ap</a:t>
            </a:r>
            <a:r>
              <a:rPr sz="1100" b="1" spc="-10" dirty="0">
                <a:solidFill>
                  <a:srgbClr val="004720"/>
                </a:solidFill>
                <a:latin typeface="Calibri"/>
                <a:cs typeface="Calibri"/>
              </a:rPr>
              <a:t>p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r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op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ri</a:t>
            </a:r>
            <a:r>
              <a:rPr sz="1100" b="1" spc="-10" dirty="0">
                <a:solidFill>
                  <a:srgbClr val="004720"/>
                </a:solidFill>
                <a:latin typeface="Calibri"/>
                <a:cs typeface="Calibri"/>
              </a:rPr>
              <a:t>a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te s</a:t>
            </a:r>
            <a:r>
              <a:rPr sz="1100" b="1" spc="-10" dirty="0">
                <a:solidFill>
                  <a:srgbClr val="004720"/>
                </a:solidFill>
                <a:latin typeface="Calibri"/>
                <a:cs typeface="Calibri"/>
              </a:rPr>
              <a:t>a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f</a:t>
            </a:r>
            <a:r>
              <a:rPr sz="1100" b="1" spc="-20" dirty="0">
                <a:solidFill>
                  <a:srgbClr val="004720"/>
                </a:solidFill>
                <a:latin typeface="Calibri"/>
                <a:cs typeface="Calibri"/>
              </a:rPr>
              <a:t>e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g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u</a:t>
            </a:r>
            <a:r>
              <a:rPr sz="1100" b="1" spc="-10" dirty="0">
                <a:solidFill>
                  <a:srgbClr val="004720"/>
                </a:solidFill>
                <a:latin typeface="Calibri"/>
                <a:cs typeface="Calibri"/>
              </a:rPr>
              <a:t>a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r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d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s 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o</a:t>
            </a:r>
            <a:r>
              <a:rPr sz="1100" b="1" spc="-20" dirty="0">
                <a:solidFill>
                  <a:srgbClr val="004720"/>
                </a:solidFill>
                <a:latin typeface="Calibri"/>
                <a:cs typeface="Calibri"/>
              </a:rPr>
              <a:t>b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s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e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rv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e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d</a:t>
            </a:r>
            <a:endParaRPr sz="1100">
              <a:latin typeface="Calibri"/>
              <a:cs typeface="Calibri"/>
            </a:endParaRPr>
          </a:p>
          <a:p>
            <a:pPr marL="553720" indent="-228600">
              <a:lnSpc>
                <a:spcPct val="100000"/>
              </a:lnSpc>
              <a:spcBef>
                <a:spcPts val="225"/>
              </a:spcBef>
              <a:buClr>
                <a:srgbClr val="004720"/>
              </a:buClr>
              <a:buFont typeface="Wingdings"/>
              <a:buChar char=""/>
              <a:tabLst>
                <a:tab pos="554355" algn="l"/>
              </a:tabLst>
            </a:pP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C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on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v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e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rs</a:t>
            </a:r>
            <a:r>
              <a:rPr sz="1100" b="1" spc="-10" dirty="0">
                <a:solidFill>
                  <a:srgbClr val="004720"/>
                </a:solidFill>
                <a:latin typeface="Calibri"/>
                <a:cs typeface="Calibri"/>
              </a:rPr>
              <a:t>a</a:t>
            </a:r>
            <a:r>
              <a:rPr sz="1100" b="1" spc="-15" dirty="0">
                <a:solidFill>
                  <a:srgbClr val="004720"/>
                </a:solidFill>
                <a:latin typeface="Calibri"/>
                <a:cs typeface="Calibri"/>
              </a:rPr>
              <a:t>t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i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o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n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 l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i</a:t>
            </a:r>
            <a:r>
              <a:rPr sz="1100" b="1" spc="5" dirty="0">
                <a:solidFill>
                  <a:srgbClr val="004720"/>
                </a:solidFill>
                <a:latin typeface="Calibri"/>
                <a:cs typeface="Calibri"/>
              </a:rPr>
              <a:t>m</a:t>
            </a:r>
            <a:r>
              <a:rPr sz="1100" b="1" spc="-10" dirty="0">
                <a:solidFill>
                  <a:srgbClr val="004720"/>
                </a:solidFill>
                <a:latin typeface="Calibri"/>
                <a:cs typeface="Calibri"/>
              </a:rPr>
              <a:t>i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ted</a:t>
            </a:r>
            <a:r>
              <a:rPr sz="1100" b="1" spc="-10" dirty="0">
                <a:solidFill>
                  <a:srgbClr val="004720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to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 </a:t>
            </a:r>
            <a:r>
              <a:rPr sz="1100" b="1" spc="-10" dirty="0">
                <a:solidFill>
                  <a:srgbClr val="004720"/>
                </a:solidFill>
                <a:latin typeface="Calibri"/>
                <a:cs typeface="Calibri"/>
              </a:rPr>
              <a:t>mi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n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i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mu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m n</a:t>
            </a:r>
            <a:r>
              <a:rPr sz="1100" b="1" spc="-20" dirty="0">
                <a:solidFill>
                  <a:srgbClr val="004720"/>
                </a:solidFill>
                <a:latin typeface="Calibri"/>
                <a:cs typeface="Calibri"/>
              </a:rPr>
              <a:t>e</a:t>
            </a:r>
            <a:r>
              <a:rPr sz="1100" b="1" spc="5" dirty="0">
                <a:solidFill>
                  <a:srgbClr val="004720"/>
                </a:solidFill>
                <a:latin typeface="Calibri"/>
                <a:cs typeface="Calibri"/>
              </a:rPr>
              <a:t>c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e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ss</a:t>
            </a:r>
            <a:r>
              <a:rPr sz="1100" b="1" spc="-10" dirty="0">
                <a:solidFill>
                  <a:srgbClr val="004720"/>
                </a:solidFill>
                <a:latin typeface="Calibri"/>
                <a:cs typeface="Calibri"/>
              </a:rPr>
              <a:t>ar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y</a:t>
            </a:r>
            <a:endParaRPr sz="1100">
              <a:latin typeface="Calibri"/>
              <a:cs typeface="Calibri"/>
            </a:endParaRPr>
          </a:p>
          <a:p>
            <a:pPr marL="553720" indent="-228600">
              <a:lnSpc>
                <a:spcPct val="100000"/>
              </a:lnSpc>
              <a:spcBef>
                <a:spcPts val="240"/>
              </a:spcBef>
              <a:buClr>
                <a:srgbClr val="004720"/>
              </a:buClr>
              <a:buFont typeface="Wingdings"/>
              <a:buChar char=""/>
              <a:tabLst>
                <a:tab pos="554355" algn="l"/>
              </a:tabLst>
            </a:pP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O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v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e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r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he</a:t>
            </a:r>
            <a:r>
              <a:rPr sz="1100" b="1" spc="-10" dirty="0">
                <a:solidFill>
                  <a:srgbClr val="004720"/>
                </a:solidFill>
                <a:latin typeface="Calibri"/>
                <a:cs typeface="Calibri"/>
              </a:rPr>
              <a:t>a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ri</a:t>
            </a:r>
            <a:r>
              <a:rPr sz="1100" b="1" spc="-20" dirty="0">
                <a:solidFill>
                  <a:srgbClr val="004720"/>
                </a:solidFill>
                <a:latin typeface="Calibri"/>
                <a:cs typeface="Calibri"/>
              </a:rPr>
              <a:t>n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g by 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be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d</a:t>
            </a:r>
            <a:r>
              <a:rPr sz="1100" b="1" spc="-15" dirty="0">
                <a:solidFill>
                  <a:srgbClr val="004720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#2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 </a:t>
            </a:r>
            <a:r>
              <a:rPr sz="1100" b="1" spc="5" dirty="0">
                <a:solidFill>
                  <a:srgbClr val="004720"/>
                </a:solidFill>
                <a:latin typeface="Calibri"/>
                <a:cs typeface="Calibri"/>
              </a:rPr>
              <a:t>c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o</a:t>
            </a:r>
            <a:r>
              <a:rPr sz="1100" b="1" spc="-20" dirty="0">
                <a:solidFill>
                  <a:srgbClr val="004720"/>
                </a:solidFill>
                <a:latin typeface="Calibri"/>
                <a:cs typeface="Calibri"/>
              </a:rPr>
              <a:t>u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ld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n</a:t>
            </a:r>
            <a:r>
              <a:rPr sz="1100" b="1" spc="-10" dirty="0">
                <a:solidFill>
                  <a:srgbClr val="004720"/>
                </a:solidFill>
                <a:latin typeface="Calibri"/>
                <a:cs typeface="Calibri"/>
              </a:rPr>
              <a:t>o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t 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b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e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prev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en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ted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762500" y="3382009"/>
            <a:ext cx="3800475" cy="2742565"/>
          </a:xfrm>
          <a:custGeom>
            <a:avLst/>
            <a:gdLst/>
            <a:ahLst/>
            <a:cxnLst/>
            <a:rect l="l" t="t" r="r" b="b"/>
            <a:pathLst>
              <a:path w="3800475" h="2742565">
                <a:moveTo>
                  <a:pt x="0" y="2742565"/>
                </a:moveTo>
                <a:lnTo>
                  <a:pt x="3800475" y="2742565"/>
                </a:lnTo>
                <a:lnTo>
                  <a:pt x="3800475" y="0"/>
                </a:lnTo>
                <a:lnTo>
                  <a:pt x="0" y="0"/>
                </a:lnTo>
                <a:lnTo>
                  <a:pt x="0" y="2742565"/>
                </a:lnTo>
                <a:close/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4762500" y="3382009"/>
            <a:ext cx="3800475" cy="2742565"/>
          </a:xfrm>
          <a:prstGeom prst="rect">
            <a:avLst/>
          </a:prstGeom>
          <a:solidFill>
            <a:srgbClr val="FF0000"/>
          </a:solidFill>
        </p:spPr>
        <p:txBody>
          <a:bodyPr vert="horz" wrap="square" lIns="0" tIns="0" rIns="0" bIns="0" rtlCol="0">
            <a:spAutoFit/>
          </a:bodyPr>
          <a:lstStyle/>
          <a:p>
            <a:pPr marL="389255">
              <a:lnSpc>
                <a:spcPct val="100000"/>
              </a:lnSpc>
            </a:pPr>
            <a:r>
              <a:rPr sz="1400" b="1" spc="-10" dirty="0">
                <a:latin typeface="Arial"/>
                <a:cs typeface="Arial"/>
              </a:rPr>
              <a:t>N</a:t>
            </a:r>
            <a:r>
              <a:rPr sz="1400" b="1" dirty="0">
                <a:latin typeface="Arial"/>
                <a:cs typeface="Arial"/>
              </a:rPr>
              <a:t>OT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spc="-30" dirty="0">
                <a:latin typeface="Arial"/>
                <a:cs typeface="Arial"/>
              </a:rPr>
              <a:t>A</a:t>
            </a:r>
            <a:r>
              <a:rPr sz="1400" b="1" dirty="0">
                <a:latin typeface="Arial"/>
                <a:cs typeface="Arial"/>
              </a:rPr>
              <a:t>N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I</a:t>
            </a:r>
            <a:r>
              <a:rPr sz="1400" b="1" spc="-10" dirty="0">
                <a:latin typeface="Arial"/>
                <a:cs typeface="Arial"/>
              </a:rPr>
              <a:t>NC</a:t>
            </a:r>
            <a:r>
              <a:rPr sz="1400" b="1" dirty="0">
                <a:latin typeface="Arial"/>
                <a:cs typeface="Arial"/>
              </a:rPr>
              <a:t>I</a:t>
            </a:r>
            <a:r>
              <a:rPr sz="1400" b="1" spc="-10" dirty="0">
                <a:latin typeface="Arial"/>
                <a:cs typeface="Arial"/>
              </a:rPr>
              <a:t>D</a:t>
            </a:r>
            <a:r>
              <a:rPr sz="1400" b="1" dirty="0">
                <a:latin typeface="Arial"/>
                <a:cs typeface="Arial"/>
              </a:rPr>
              <a:t>E</a:t>
            </a:r>
            <a:r>
              <a:rPr sz="1400" b="1" spc="-10" dirty="0">
                <a:latin typeface="Arial"/>
                <a:cs typeface="Arial"/>
              </a:rPr>
              <a:t>N</a:t>
            </a:r>
            <a:r>
              <a:rPr sz="1400" b="1" spc="15" dirty="0">
                <a:latin typeface="Arial"/>
                <a:cs typeface="Arial"/>
              </a:rPr>
              <a:t>T</a:t>
            </a:r>
            <a:r>
              <a:rPr sz="1400" b="1" spc="-30" dirty="0">
                <a:latin typeface="Arial"/>
                <a:cs typeface="Arial"/>
              </a:rPr>
              <a:t>A</a:t>
            </a:r>
            <a:r>
              <a:rPr sz="1400" b="1" dirty="0">
                <a:latin typeface="Arial"/>
                <a:cs typeface="Arial"/>
              </a:rPr>
              <a:t>L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D</a:t>
            </a:r>
            <a:r>
              <a:rPr sz="1400" b="1" dirty="0">
                <a:latin typeface="Arial"/>
                <a:cs typeface="Arial"/>
              </a:rPr>
              <a:t>IS</a:t>
            </a:r>
            <a:r>
              <a:rPr sz="1400" b="1" spc="-10" dirty="0">
                <a:latin typeface="Arial"/>
                <a:cs typeface="Arial"/>
              </a:rPr>
              <a:t>CL</a:t>
            </a:r>
            <a:r>
              <a:rPr sz="1400" b="1" dirty="0">
                <a:latin typeface="Arial"/>
                <a:cs typeface="Arial"/>
              </a:rPr>
              <a:t>OS</a:t>
            </a:r>
            <a:r>
              <a:rPr sz="1400" b="1" spc="-10" dirty="0">
                <a:latin typeface="Arial"/>
                <a:cs typeface="Arial"/>
              </a:rPr>
              <a:t>UR</a:t>
            </a:r>
            <a:r>
              <a:rPr sz="1400" b="1" dirty="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00">
              <a:latin typeface="Times New Roman"/>
              <a:cs typeface="Times New Roman"/>
            </a:endParaRPr>
          </a:p>
          <a:p>
            <a:pPr marL="96520" marR="117475">
              <a:lnSpc>
                <a:spcPct val="110200"/>
              </a:lnSpc>
            </a:pPr>
            <a:r>
              <a:rPr sz="1100" dirty="0">
                <a:latin typeface="Arial"/>
                <a:cs typeface="Arial"/>
              </a:rPr>
              <a:t>A tec</a:t>
            </a:r>
            <a:r>
              <a:rPr sz="1100" spc="-5" dirty="0">
                <a:latin typeface="Arial"/>
                <a:cs typeface="Arial"/>
              </a:rPr>
              <a:t>h</a:t>
            </a:r>
            <a:r>
              <a:rPr sz="1100" dirty="0">
                <a:latin typeface="Arial"/>
                <a:cs typeface="Arial"/>
              </a:rPr>
              <a:t>n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c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an e</a:t>
            </a:r>
            <a:r>
              <a:rPr sz="1100" spc="-20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ters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 p</a:t>
            </a:r>
            <a:r>
              <a:rPr sz="1100" spc="-15" dirty="0">
                <a:latin typeface="Arial"/>
                <a:cs typeface="Arial"/>
              </a:rPr>
              <a:t>a</a:t>
            </a:r>
            <a:r>
              <a:rPr sz="1100" spc="-10" dirty="0">
                <a:latin typeface="Arial"/>
                <a:cs typeface="Arial"/>
              </a:rPr>
              <a:t>ti</a:t>
            </a:r>
            <a:r>
              <a:rPr sz="1100" dirty="0">
                <a:latin typeface="Arial"/>
                <a:cs typeface="Arial"/>
              </a:rPr>
              <a:t>e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spc="-20" dirty="0">
                <a:latin typeface="Arial"/>
                <a:cs typeface="Arial"/>
              </a:rPr>
              <a:t>w</a:t>
            </a:r>
            <a:r>
              <a:rPr sz="1100" dirty="0">
                <a:latin typeface="Arial"/>
                <a:cs typeface="Arial"/>
              </a:rPr>
              <a:t>a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ng</a:t>
            </a:r>
            <a:r>
              <a:rPr sz="1100" spc="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area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d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ca</a:t>
            </a:r>
            <a:r>
              <a:rPr sz="1100" spc="-10" dirty="0">
                <a:latin typeface="Arial"/>
                <a:cs typeface="Arial"/>
              </a:rPr>
              <a:t>ll</a:t>
            </a:r>
            <a:r>
              <a:rPr sz="1100" dirty="0">
                <a:latin typeface="Arial"/>
                <a:cs typeface="Arial"/>
              </a:rPr>
              <a:t>s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 p</a:t>
            </a:r>
            <a:r>
              <a:rPr sz="1100" spc="-5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e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10" dirty="0">
                <a:latin typeface="Arial"/>
                <a:cs typeface="Arial"/>
              </a:rPr>
              <a:t>’</a:t>
            </a:r>
            <a:r>
              <a:rPr sz="1100" dirty="0">
                <a:latin typeface="Arial"/>
                <a:cs typeface="Arial"/>
              </a:rPr>
              <a:t>s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n</a:t>
            </a:r>
            <a:r>
              <a:rPr sz="1100" spc="-20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me.  </a:t>
            </a:r>
            <a:r>
              <a:rPr sz="1100" spc="-20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ft</a:t>
            </a:r>
            <a:r>
              <a:rPr sz="1100" spc="-15" dirty="0">
                <a:latin typeface="Arial"/>
                <a:cs typeface="Arial"/>
              </a:rPr>
              <a:t>e</a:t>
            </a:r>
            <a:r>
              <a:rPr sz="1100" dirty="0">
                <a:latin typeface="Arial"/>
                <a:cs typeface="Arial"/>
              </a:rPr>
              <a:t>r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d</a:t>
            </a:r>
            <a:r>
              <a:rPr sz="1100" spc="-20" dirty="0">
                <a:latin typeface="Arial"/>
                <a:cs typeface="Arial"/>
              </a:rPr>
              <a:t>e</a:t>
            </a:r>
            <a:r>
              <a:rPr sz="1100" dirty="0">
                <a:latin typeface="Arial"/>
                <a:cs typeface="Arial"/>
              </a:rPr>
              <a:t>nt</a:t>
            </a:r>
            <a:r>
              <a:rPr sz="1100" spc="-15" dirty="0">
                <a:latin typeface="Arial"/>
                <a:cs typeface="Arial"/>
              </a:rPr>
              <a:t>i</a:t>
            </a:r>
            <a:r>
              <a:rPr sz="1100" spc="15" dirty="0">
                <a:latin typeface="Arial"/>
                <a:cs typeface="Arial"/>
              </a:rPr>
              <a:t>f</a:t>
            </a:r>
            <a:r>
              <a:rPr sz="1100" spc="-15" dirty="0">
                <a:latin typeface="Arial"/>
                <a:cs typeface="Arial"/>
              </a:rPr>
              <a:t>y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ng the p</a:t>
            </a:r>
            <a:r>
              <a:rPr sz="1100" spc="-20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e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15" dirty="0">
                <a:latin typeface="Arial"/>
                <a:cs typeface="Arial"/>
              </a:rPr>
              <a:t>e</a:t>
            </a:r>
            <a:r>
              <a:rPr sz="1100" dirty="0">
                <a:latin typeface="Arial"/>
                <a:cs typeface="Arial"/>
              </a:rPr>
              <a:t>ch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c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an a</a:t>
            </a:r>
            <a:r>
              <a:rPr sz="1100" spc="-5" dirty="0">
                <a:latin typeface="Arial"/>
                <a:cs typeface="Arial"/>
              </a:rPr>
              <a:t>p</a:t>
            </a:r>
            <a:r>
              <a:rPr sz="1100" dirty="0">
                <a:latin typeface="Arial"/>
                <a:cs typeface="Arial"/>
              </a:rPr>
              <a:t>proach</a:t>
            </a:r>
            <a:r>
              <a:rPr sz="1100" spc="-5" dirty="0">
                <a:latin typeface="Arial"/>
                <a:cs typeface="Arial"/>
              </a:rPr>
              <a:t>e</a:t>
            </a:r>
            <a:r>
              <a:rPr sz="1100" dirty="0">
                <a:latin typeface="Arial"/>
                <a:cs typeface="Arial"/>
              </a:rPr>
              <a:t>s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</a:t>
            </a:r>
            <a:r>
              <a:rPr sz="1100" spc="-20" dirty="0">
                <a:latin typeface="Arial"/>
                <a:cs typeface="Arial"/>
              </a:rPr>
              <a:t>e</a:t>
            </a:r>
            <a:r>
              <a:rPr sz="1100" dirty="0">
                <a:latin typeface="Arial"/>
                <a:cs typeface="Arial"/>
              </a:rPr>
              <a:t>m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d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b</a:t>
            </a:r>
            <a:r>
              <a:rPr sz="1100" spc="-20" dirty="0">
                <a:latin typeface="Arial"/>
                <a:cs typeface="Arial"/>
              </a:rPr>
              <a:t>e</a:t>
            </a:r>
            <a:r>
              <a:rPr sz="1100" spc="5" dirty="0">
                <a:latin typeface="Arial"/>
                <a:cs typeface="Arial"/>
              </a:rPr>
              <a:t>g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ns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to </a:t>
            </a:r>
            <a:r>
              <a:rPr sz="1100" spc="-15" dirty="0">
                <a:latin typeface="Arial"/>
                <a:cs typeface="Arial"/>
              </a:rPr>
              <a:t>as</a:t>
            </a:r>
            <a:r>
              <a:rPr sz="1100" dirty="0">
                <a:latin typeface="Arial"/>
                <a:cs typeface="Arial"/>
              </a:rPr>
              <a:t>k</a:t>
            </a:r>
            <a:r>
              <a:rPr sz="1100" spc="5" dirty="0">
                <a:latin typeface="Arial"/>
                <a:cs typeface="Arial"/>
              </a:rPr>
              <a:t> q</a:t>
            </a:r>
            <a:r>
              <a:rPr sz="1100" dirty="0">
                <a:latin typeface="Arial"/>
                <a:cs typeface="Arial"/>
              </a:rPr>
              <a:t>u</a:t>
            </a:r>
            <a:r>
              <a:rPr sz="1100" spc="-20" dirty="0">
                <a:latin typeface="Arial"/>
                <a:cs typeface="Arial"/>
              </a:rPr>
              <a:t>e</a:t>
            </a:r>
            <a:r>
              <a:rPr sz="1100" dirty="0">
                <a:latin typeface="Arial"/>
                <a:cs typeface="Arial"/>
              </a:rPr>
              <a:t>st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o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s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r</a:t>
            </a:r>
            <a:r>
              <a:rPr sz="1100" spc="-15" dirty="0">
                <a:latin typeface="Arial"/>
                <a:cs typeface="Arial"/>
              </a:rPr>
              <a:t>e</a:t>
            </a:r>
            <a:r>
              <a:rPr sz="1100" dirty="0">
                <a:latin typeface="Arial"/>
                <a:cs typeface="Arial"/>
              </a:rPr>
              <a:t>g</a:t>
            </a:r>
            <a:r>
              <a:rPr sz="1100" spc="-5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rd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ng the p</a:t>
            </a:r>
            <a:r>
              <a:rPr sz="1100" spc="-20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e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10" dirty="0">
                <a:latin typeface="Arial"/>
                <a:cs typeface="Arial"/>
              </a:rPr>
              <a:t>’</a:t>
            </a:r>
            <a:r>
              <a:rPr sz="1100" dirty="0">
                <a:latin typeface="Arial"/>
                <a:cs typeface="Arial"/>
              </a:rPr>
              <a:t>s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me</a:t>
            </a:r>
            <a:r>
              <a:rPr sz="1100" spc="-5" dirty="0">
                <a:latin typeface="Arial"/>
                <a:cs typeface="Arial"/>
              </a:rPr>
              <a:t>d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cal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h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s</a:t>
            </a:r>
            <a:r>
              <a:rPr sz="1100" spc="-10" dirty="0">
                <a:latin typeface="Arial"/>
                <a:cs typeface="Arial"/>
              </a:rPr>
              <a:t>t</a:t>
            </a:r>
            <a:r>
              <a:rPr sz="1100" dirty="0">
                <a:latin typeface="Arial"/>
                <a:cs typeface="Arial"/>
              </a:rPr>
              <a:t>ory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d </a:t>
            </a:r>
            <a:r>
              <a:rPr sz="1100" spc="5" dirty="0">
                <a:latin typeface="Arial"/>
                <a:cs typeface="Arial"/>
              </a:rPr>
              <a:t>m</a:t>
            </a:r>
            <a:r>
              <a:rPr sz="1100" dirty="0">
                <a:latin typeface="Arial"/>
                <a:cs typeface="Arial"/>
              </a:rPr>
              <a:t>e</a:t>
            </a:r>
            <a:r>
              <a:rPr sz="1100" spc="-5" dirty="0">
                <a:latin typeface="Arial"/>
                <a:cs typeface="Arial"/>
              </a:rPr>
              <a:t>d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c</a:t>
            </a:r>
            <a:r>
              <a:rPr sz="1100" spc="-15" dirty="0">
                <a:latin typeface="Arial"/>
                <a:cs typeface="Arial"/>
              </a:rPr>
              <a:t>a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o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s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as</a:t>
            </a:r>
            <a:r>
              <a:rPr sz="1100" spc="-10" dirty="0">
                <a:latin typeface="Arial"/>
                <a:cs typeface="Arial"/>
              </a:rPr>
              <a:t> li</a:t>
            </a:r>
            <a:r>
              <a:rPr sz="1100" dirty="0">
                <a:latin typeface="Arial"/>
                <a:cs typeface="Arial"/>
              </a:rPr>
              <a:t>sted on the c</a:t>
            </a:r>
            <a:r>
              <a:rPr sz="1100" spc="-10" dirty="0">
                <a:latin typeface="Arial"/>
                <a:cs typeface="Arial"/>
              </a:rPr>
              <a:t>li</a:t>
            </a:r>
            <a:r>
              <a:rPr sz="1100" dirty="0">
                <a:latin typeface="Arial"/>
                <a:cs typeface="Arial"/>
              </a:rPr>
              <a:t>n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c</a:t>
            </a:r>
            <a:r>
              <a:rPr sz="1100" spc="-10" dirty="0">
                <a:latin typeface="Arial"/>
                <a:cs typeface="Arial"/>
              </a:rPr>
              <a:t>’</a:t>
            </a:r>
            <a:r>
              <a:rPr sz="1100" dirty="0">
                <a:latin typeface="Arial"/>
                <a:cs typeface="Arial"/>
              </a:rPr>
              <a:t>s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nt</a:t>
            </a:r>
            <a:r>
              <a:rPr sz="1100" spc="-15" dirty="0">
                <a:latin typeface="Arial"/>
                <a:cs typeface="Arial"/>
              </a:rPr>
              <a:t>a</a:t>
            </a:r>
            <a:r>
              <a:rPr sz="1100" spc="10" dirty="0">
                <a:latin typeface="Arial"/>
                <a:cs typeface="Arial"/>
              </a:rPr>
              <a:t>k</a:t>
            </a:r>
            <a:r>
              <a:rPr sz="1100" dirty="0">
                <a:latin typeface="Arial"/>
                <a:cs typeface="Arial"/>
              </a:rPr>
              <a:t>e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15" dirty="0">
                <a:latin typeface="Arial"/>
                <a:cs typeface="Arial"/>
              </a:rPr>
              <a:t>f</a:t>
            </a:r>
            <a:r>
              <a:rPr sz="1100" spc="-15" dirty="0">
                <a:latin typeface="Arial"/>
                <a:cs typeface="Arial"/>
              </a:rPr>
              <a:t>o</a:t>
            </a:r>
            <a:r>
              <a:rPr sz="1100" dirty="0">
                <a:latin typeface="Arial"/>
                <a:cs typeface="Arial"/>
              </a:rPr>
              <a:t>r</a:t>
            </a:r>
            <a:r>
              <a:rPr sz="1100" spc="-10" dirty="0">
                <a:latin typeface="Arial"/>
                <a:cs typeface="Arial"/>
              </a:rPr>
              <a:t>m</a:t>
            </a:r>
            <a:r>
              <a:rPr sz="1100" dirty="0">
                <a:latin typeface="Arial"/>
                <a:cs typeface="Arial"/>
              </a:rPr>
              <a:t>.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Oth</a:t>
            </a:r>
            <a:r>
              <a:rPr sz="1100" spc="-20" dirty="0">
                <a:latin typeface="Arial"/>
                <a:cs typeface="Arial"/>
              </a:rPr>
              <a:t>e</a:t>
            </a:r>
            <a:r>
              <a:rPr sz="1100" dirty="0">
                <a:latin typeface="Arial"/>
                <a:cs typeface="Arial"/>
              </a:rPr>
              <a:t>r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b</a:t>
            </a:r>
            <a:r>
              <a:rPr sz="1100" spc="-5" dirty="0">
                <a:latin typeface="Arial"/>
                <a:cs typeface="Arial"/>
              </a:rPr>
              <a:t>e</a:t>
            </a:r>
            <a:r>
              <a:rPr sz="1100" dirty="0">
                <a:latin typeface="Arial"/>
                <a:cs typeface="Arial"/>
              </a:rPr>
              <a:t>n</a:t>
            </a:r>
            <a:r>
              <a:rPr sz="1100" spc="-20" dirty="0">
                <a:latin typeface="Arial"/>
                <a:cs typeface="Arial"/>
              </a:rPr>
              <a:t>e</a:t>
            </a:r>
            <a:r>
              <a:rPr sz="1100" spc="15" dirty="0">
                <a:latin typeface="Arial"/>
                <a:cs typeface="Arial"/>
              </a:rPr>
              <a:t>f</a:t>
            </a:r>
            <a:r>
              <a:rPr sz="1100" spc="-2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c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ari</a:t>
            </a:r>
            <a:r>
              <a:rPr sz="1100" spc="-5" dirty="0">
                <a:latin typeface="Arial"/>
                <a:cs typeface="Arial"/>
              </a:rPr>
              <a:t>e</a:t>
            </a:r>
            <a:r>
              <a:rPr sz="1100" dirty="0">
                <a:latin typeface="Arial"/>
                <a:cs typeface="Arial"/>
              </a:rPr>
              <a:t>s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n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20" dirty="0">
                <a:latin typeface="Arial"/>
                <a:cs typeface="Arial"/>
              </a:rPr>
              <a:t>w</a:t>
            </a:r>
            <a:r>
              <a:rPr sz="1100" dirty="0">
                <a:latin typeface="Arial"/>
                <a:cs typeface="Arial"/>
              </a:rPr>
              <a:t>a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t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ng ro</a:t>
            </a:r>
            <a:r>
              <a:rPr sz="1100" spc="-5" dirty="0">
                <a:latin typeface="Arial"/>
                <a:cs typeface="Arial"/>
              </a:rPr>
              <a:t>o</a:t>
            </a:r>
            <a:r>
              <a:rPr sz="1100" dirty="0">
                <a:latin typeface="Arial"/>
                <a:cs typeface="Arial"/>
              </a:rPr>
              <a:t>m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o</a:t>
            </a:r>
            <a:r>
              <a:rPr sz="1100" spc="-15" dirty="0">
                <a:latin typeface="Arial"/>
                <a:cs typeface="Arial"/>
              </a:rPr>
              <a:t>v</a:t>
            </a:r>
            <a:r>
              <a:rPr sz="1100" dirty="0">
                <a:latin typeface="Arial"/>
                <a:cs typeface="Arial"/>
              </a:rPr>
              <a:t>erhear</a:t>
            </a:r>
            <a:r>
              <a:rPr sz="1100" spc="-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the d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sc</a:t>
            </a:r>
            <a:r>
              <a:rPr sz="1100" spc="-15" dirty="0">
                <a:latin typeface="Arial"/>
                <a:cs typeface="Arial"/>
              </a:rPr>
              <a:t>u</a:t>
            </a:r>
            <a:r>
              <a:rPr sz="1100" dirty="0">
                <a:latin typeface="Arial"/>
                <a:cs typeface="Arial"/>
              </a:rPr>
              <a:t>ss</a:t>
            </a:r>
            <a:r>
              <a:rPr sz="1100" spc="-10" dirty="0">
                <a:latin typeface="Arial"/>
                <a:cs typeface="Arial"/>
              </a:rPr>
              <a:t>i</a:t>
            </a:r>
            <a:r>
              <a:rPr sz="1100" dirty="0">
                <a:latin typeface="Arial"/>
                <a:cs typeface="Arial"/>
              </a:rPr>
              <a:t>o</a:t>
            </a:r>
            <a:r>
              <a:rPr sz="1100" spc="-5" dirty="0">
                <a:latin typeface="Arial"/>
                <a:cs typeface="Arial"/>
              </a:rPr>
              <a:t>n</a:t>
            </a:r>
            <a:r>
              <a:rPr sz="1100" dirty="0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7"/>
              </a:spcBef>
            </a:pPr>
            <a:endParaRPr sz="950">
              <a:latin typeface="Times New Roman"/>
              <a:cs typeface="Times New Roman"/>
            </a:endParaRPr>
          </a:p>
          <a:p>
            <a:pPr marL="553720" indent="-228600">
              <a:lnSpc>
                <a:spcPct val="100000"/>
              </a:lnSpc>
              <a:buClr>
                <a:srgbClr val="004720"/>
              </a:buClr>
              <a:buFont typeface="Wingdings"/>
              <a:buChar char=""/>
              <a:tabLst>
                <a:tab pos="554355" algn="l"/>
              </a:tabLst>
            </a:pP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T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h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e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 </a:t>
            </a:r>
            <a:r>
              <a:rPr sz="1100" b="1" spc="5" dirty="0">
                <a:solidFill>
                  <a:srgbClr val="004720"/>
                </a:solidFill>
                <a:latin typeface="Calibri"/>
                <a:cs typeface="Calibri"/>
              </a:rPr>
              <a:t>c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on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v</a:t>
            </a:r>
            <a:r>
              <a:rPr sz="1100" b="1" spc="-20" dirty="0">
                <a:solidFill>
                  <a:srgbClr val="004720"/>
                </a:solidFill>
                <a:latin typeface="Calibri"/>
                <a:cs typeface="Calibri"/>
              </a:rPr>
              <a:t>e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rs</a:t>
            </a:r>
            <a:r>
              <a:rPr sz="1100" b="1" spc="-10" dirty="0">
                <a:solidFill>
                  <a:srgbClr val="004720"/>
                </a:solidFill>
                <a:latin typeface="Calibri"/>
                <a:cs typeface="Calibri"/>
              </a:rPr>
              <a:t>a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ti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o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n</a:t>
            </a:r>
            <a:r>
              <a:rPr sz="1100" b="1" spc="-15" dirty="0">
                <a:solidFill>
                  <a:srgbClr val="004720"/>
                </a:solidFill>
                <a:latin typeface="Calibri"/>
                <a:cs typeface="Calibri"/>
              </a:rPr>
              <a:t> 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w</a:t>
            </a:r>
            <a:r>
              <a:rPr sz="1100" b="1" spc="-10" dirty="0">
                <a:solidFill>
                  <a:srgbClr val="004720"/>
                </a:solidFill>
                <a:latin typeface="Calibri"/>
                <a:cs typeface="Calibri"/>
              </a:rPr>
              <a:t>a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s p</a:t>
            </a:r>
            <a:r>
              <a:rPr sz="1100" b="1" spc="-10" dirty="0">
                <a:solidFill>
                  <a:srgbClr val="004720"/>
                </a:solidFill>
                <a:latin typeface="Calibri"/>
                <a:cs typeface="Calibri"/>
              </a:rPr>
              <a:t>er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m</a:t>
            </a:r>
            <a:r>
              <a:rPr sz="1100" b="1" spc="5" dirty="0">
                <a:solidFill>
                  <a:srgbClr val="004720"/>
                </a:solidFill>
                <a:latin typeface="Calibri"/>
                <a:cs typeface="Calibri"/>
              </a:rPr>
              <a:t>i</a:t>
            </a:r>
            <a:r>
              <a:rPr sz="1100" b="1" spc="-10" dirty="0">
                <a:solidFill>
                  <a:srgbClr val="004720"/>
                </a:solidFill>
                <a:latin typeface="Calibri"/>
                <a:cs typeface="Calibri"/>
              </a:rPr>
              <a:t>s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si</a:t>
            </a:r>
            <a:r>
              <a:rPr sz="1100" b="1" spc="-20" dirty="0">
                <a:solidFill>
                  <a:srgbClr val="004720"/>
                </a:solidFill>
                <a:latin typeface="Calibri"/>
                <a:cs typeface="Calibri"/>
              </a:rPr>
              <a:t>b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l</a:t>
            </a:r>
            <a:r>
              <a:rPr sz="1100" b="1" spc="10" dirty="0">
                <a:solidFill>
                  <a:srgbClr val="004720"/>
                </a:solidFill>
                <a:latin typeface="Calibri"/>
                <a:cs typeface="Calibri"/>
              </a:rPr>
              <a:t>e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,</a:t>
            </a:r>
            <a:r>
              <a:rPr sz="1100" b="1" spc="5" dirty="0">
                <a:solidFill>
                  <a:srgbClr val="004720"/>
                </a:solidFill>
                <a:latin typeface="Calibri"/>
                <a:cs typeface="Calibri"/>
              </a:rPr>
              <a:t> 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ho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w</a:t>
            </a:r>
            <a:r>
              <a:rPr sz="1100" b="1" spc="-20" dirty="0">
                <a:solidFill>
                  <a:srgbClr val="004720"/>
                </a:solidFill>
                <a:latin typeface="Calibri"/>
                <a:cs typeface="Calibri"/>
              </a:rPr>
              <a:t>e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v</a:t>
            </a:r>
            <a:r>
              <a:rPr sz="1100" b="1" spc="-5" dirty="0">
                <a:solidFill>
                  <a:srgbClr val="004720"/>
                </a:solidFill>
                <a:latin typeface="Calibri"/>
                <a:cs typeface="Calibri"/>
              </a:rPr>
              <a:t>e</a:t>
            </a:r>
            <a:r>
              <a:rPr sz="1100" b="1" dirty="0">
                <a:solidFill>
                  <a:srgbClr val="004720"/>
                </a:solidFill>
                <a:latin typeface="Calibri"/>
                <a:cs typeface="Calibri"/>
              </a:rPr>
              <a:t>r</a:t>
            </a:r>
            <a:endParaRPr sz="1100">
              <a:latin typeface="Calibri"/>
              <a:cs typeface="Calibri"/>
            </a:endParaRPr>
          </a:p>
          <a:p>
            <a:pPr marL="325120">
              <a:lnSpc>
                <a:spcPct val="100000"/>
              </a:lnSpc>
              <a:spcBef>
                <a:spcPts val="125"/>
              </a:spcBef>
            </a:pPr>
            <a:r>
              <a:rPr sz="1600" b="1" spc="-15" dirty="0">
                <a:solidFill>
                  <a:srgbClr val="C00000"/>
                </a:solidFill>
                <a:latin typeface="Wingdings"/>
                <a:cs typeface="Wingdings"/>
              </a:rPr>
              <a:t></a:t>
            </a:r>
            <a:endParaRPr sz="1600">
              <a:latin typeface="Wingdings"/>
              <a:cs typeface="Wingdings"/>
            </a:endParaRPr>
          </a:p>
          <a:p>
            <a:pPr marL="325120">
              <a:lnSpc>
                <a:spcPct val="100000"/>
              </a:lnSpc>
              <a:spcBef>
                <a:spcPts val="10"/>
              </a:spcBef>
            </a:pPr>
            <a:r>
              <a:rPr sz="1600" b="1" spc="-15" dirty="0">
                <a:solidFill>
                  <a:srgbClr val="C00000"/>
                </a:solidFill>
                <a:latin typeface="Wingdings"/>
                <a:cs typeface="Wingdings"/>
              </a:rPr>
              <a:t></a:t>
            </a:r>
            <a:endParaRPr sz="1600">
              <a:latin typeface="Wingdings"/>
              <a:cs typeface="Wingdings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21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96840">
              <a:lnSpc>
                <a:spcPts val="3329"/>
              </a:lnSpc>
            </a:pPr>
            <a:r>
              <a:rPr spc="-20" dirty="0"/>
              <a:t>T</a:t>
            </a:r>
            <a:r>
              <a:rPr spc="-30" dirty="0"/>
              <a:t>h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15" dirty="0"/>
              <a:t>Pr</a:t>
            </a:r>
            <a:r>
              <a:rPr spc="-5" dirty="0"/>
              <a:t>i</a:t>
            </a:r>
            <a:r>
              <a:rPr spc="-10" dirty="0"/>
              <a:t>v</a:t>
            </a:r>
            <a:r>
              <a:rPr spc="-20" dirty="0"/>
              <a:t>a</a:t>
            </a:r>
            <a:r>
              <a:rPr spc="-5" dirty="0"/>
              <a:t>c</a:t>
            </a:r>
            <a:r>
              <a:rPr spc="-20" dirty="0"/>
              <a:t>y</a:t>
            </a:r>
            <a:r>
              <a:rPr spc="-25" dirty="0"/>
              <a:t> </a:t>
            </a:r>
            <a:r>
              <a:rPr spc="-20" dirty="0"/>
              <a:t>Rule</a:t>
            </a:r>
          </a:p>
          <a:p>
            <a:pPr marL="6937375">
              <a:lnSpc>
                <a:spcPts val="1650"/>
              </a:lnSpc>
            </a:pPr>
            <a:r>
              <a:rPr sz="1400" dirty="0"/>
              <a:t>(</a:t>
            </a:r>
            <a:r>
              <a:rPr sz="1400" spc="-10" dirty="0"/>
              <a:t>D</a:t>
            </a:r>
            <a:r>
              <a:rPr sz="1400" dirty="0"/>
              <a:t>iscl</a:t>
            </a:r>
            <a:r>
              <a:rPr sz="1400" spc="-10" dirty="0"/>
              <a:t>o</a:t>
            </a:r>
            <a:r>
              <a:rPr sz="1400" dirty="0"/>
              <a:t>s</a:t>
            </a:r>
            <a:r>
              <a:rPr sz="1400" spc="-10" dirty="0"/>
              <a:t>ur</a:t>
            </a:r>
            <a:r>
              <a:rPr sz="1400" dirty="0"/>
              <a:t>es)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55007" y="1209675"/>
            <a:ext cx="3988942" cy="49409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64540" y="1420066"/>
            <a:ext cx="3822065" cy="4670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1935" algn="l"/>
              </a:tabLst>
            </a:pPr>
            <a:r>
              <a:rPr sz="1200" dirty="0">
                <a:latin typeface="Arial"/>
                <a:cs typeface="Arial"/>
              </a:rPr>
              <a:t>Use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ations</a:t>
            </a:r>
            <a:endParaRPr sz="1200">
              <a:latin typeface="Arial"/>
              <a:cs typeface="Arial"/>
            </a:endParaRPr>
          </a:p>
          <a:p>
            <a:pPr marL="564515" marR="117475" lvl="1" indent="-228600">
              <a:lnSpc>
                <a:spcPct val="95900"/>
              </a:lnSpc>
              <a:spcBef>
                <a:spcPts val="850"/>
              </a:spcBef>
              <a:buFont typeface="Arial"/>
              <a:buChar char="•"/>
              <a:tabLst>
                <a:tab pos="596900" algn="l"/>
              </a:tabLst>
            </a:pPr>
            <a:r>
              <a:rPr sz="1200" dirty="0">
                <a:latin typeface="Arial"/>
                <a:cs typeface="Arial"/>
              </a:rPr>
              <a:t>A HIP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co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 must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 si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ned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pati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r their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ers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nal represe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in ins</a:t>
            </a:r>
            <a:r>
              <a:rPr sz="1200" spc="-10" dirty="0">
                <a:latin typeface="Arial"/>
                <a:cs typeface="Arial"/>
              </a:rPr>
              <a:t>ta</a:t>
            </a:r>
            <a:r>
              <a:rPr sz="1200" dirty="0">
                <a:latin typeface="Arial"/>
                <a:cs typeface="Arial"/>
              </a:rPr>
              <a:t>nces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here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’s aut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 is re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 disclo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ure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6"/>
              </a:spcBef>
              <a:buFont typeface="Arial"/>
              <a:buChar char="•"/>
            </a:pPr>
            <a:endParaRPr sz="1150">
              <a:latin typeface="Times New Roman"/>
              <a:cs typeface="Times New Roman"/>
            </a:endParaRPr>
          </a:p>
          <a:p>
            <a:pPr marL="564515" marR="5080" lvl="1" indent="-228600">
              <a:lnSpc>
                <a:spcPct val="95900"/>
              </a:lnSpc>
              <a:buFont typeface="Arial"/>
              <a:buChar char="•"/>
              <a:tabLst>
                <a:tab pos="565150" algn="l"/>
              </a:tabLst>
            </a:pPr>
            <a:r>
              <a:rPr sz="1200" spc="30" dirty="0">
                <a:latin typeface="Arial"/>
                <a:cs typeface="Arial"/>
              </a:rPr>
              <a:t>W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 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itary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Hea</a:t>
            </a:r>
            <a:r>
              <a:rPr sz="1200" spc="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th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(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HS)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use DD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Form </a:t>
            </a:r>
            <a:r>
              <a:rPr sz="1200" spc="5" dirty="0">
                <a:latin typeface="Arial"/>
                <a:cs typeface="Arial"/>
              </a:rPr>
              <a:t>2</a:t>
            </a:r>
            <a:r>
              <a:rPr sz="1200" spc="-10" dirty="0">
                <a:latin typeface="Arial"/>
                <a:cs typeface="Arial"/>
              </a:rPr>
              <a:t>8</a:t>
            </a:r>
            <a:r>
              <a:rPr sz="1200" dirty="0">
                <a:latin typeface="Arial"/>
                <a:cs typeface="Arial"/>
              </a:rPr>
              <a:t>70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bt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ining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nt’s aut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 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ose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hen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 aut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 is re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ed. 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2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his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ures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ll re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ed st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nts are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per</a:t>
            </a:r>
            <a:r>
              <a:rPr sz="1200" spc="-10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ocu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1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,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hus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ak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aut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 “HIPA</a:t>
            </a:r>
            <a:r>
              <a:rPr sz="1200" spc="15" dirty="0">
                <a:latin typeface="Arial"/>
                <a:cs typeface="Arial"/>
              </a:rPr>
              <a:t>A</a:t>
            </a:r>
            <a:r>
              <a:rPr sz="1200" spc="-20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Co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nt”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8"/>
              </a:spcBef>
              <a:buFont typeface="Arial"/>
              <a:buChar char="•"/>
            </a:pPr>
            <a:endParaRPr sz="16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1935" algn="l"/>
              </a:tabLst>
            </a:pPr>
            <a:r>
              <a:rPr sz="1200" dirty="0">
                <a:latin typeface="Arial"/>
                <a:cs typeface="Arial"/>
              </a:rPr>
              <a:t>Aut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 Re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ts</a:t>
            </a:r>
            <a:endParaRPr sz="1200">
              <a:latin typeface="Arial"/>
              <a:cs typeface="Arial"/>
            </a:endParaRPr>
          </a:p>
          <a:p>
            <a:pPr marL="564515" marR="280670" lvl="1" indent="-228600">
              <a:lnSpc>
                <a:spcPct val="95700"/>
              </a:lnSpc>
              <a:spcBef>
                <a:spcPts val="409"/>
              </a:spcBef>
              <a:buFont typeface="Arial"/>
              <a:buChar char="•"/>
              <a:tabLst>
                <a:tab pos="565150" algn="l"/>
              </a:tabLst>
            </a:pPr>
            <a:r>
              <a:rPr sz="1200" dirty="0">
                <a:latin typeface="Arial"/>
                <a:cs typeface="Arial"/>
              </a:rPr>
              <a:t>Aut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ations th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 are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recei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rom 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</a:t>
            </a:r>
            <a:r>
              <a:rPr sz="1200" spc="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-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itary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 re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ed to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nsure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 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 elements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ma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da</a:t>
            </a:r>
            <a:r>
              <a:rPr sz="1200" spc="-10" dirty="0">
                <a:latin typeface="Arial"/>
                <a:cs typeface="Arial"/>
              </a:rPr>
              <a:t>to</a:t>
            </a:r>
            <a:r>
              <a:rPr sz="1200" dirty="0">
                <a:latin typeface="Arial"/>
                <a:cs typeface="Arial"/>
              </a:rPr>
              <a:t>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aimers are presen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564515" marR="46990" lvl="1" indent="-228600">
              <a:lnSpc>
                <a:spcPts val="1380"/>
              </a:lnSpc>
              <a:spcBef>
                <a:spcPts val="960"/>
              </a:spcBef>
              <a:buFont typeface="Arial"/>
              <a:buChar char="•"/>
              <a:tabLst>
                <a:tab pos="565150" algn="l"/>
              </a:tabLst>
            </a:pPr>
            <a:r>
              <a:rPr sz="1200" dirty="0">
                <a:latin typeface="Arial"/>
                <a:cs typeface="Arial"/>
              </a:rPr>
              <a:t>Refer to </a:t>
            </a:r>
            <a:r>
              <a:rPr sz="1200" spc="-1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oD 6</a:t>
            </a:r>
            <a:r>
              <a:rPr sz="1200" spc="-10" dirty="0">
                <a:latin typeface="Arial"/>
                <a:cs typeface="Arial"/>
              </a:rPr>
              <a:t>0</a:t>
            </a:r>
            <a:r>
              <a:rPr sz="1200" dirty="0">
                <a:latin typeface="Arial"/>
                <a:cs typeface="Arial"/>
              </a:rPr>
              <a:t>25</a:t>
            </a:r>
            <a:r>
              <a:rPr sz="1200" spc="-10" dirty="0">
                <a:latin typeface="Arial"/>
                <a:cs typeface="Arial"/>
              </a:rPr>
              <a:t>.</a:t>
            </a:r>
            <a:r>
              <a:rPr sz="1200" dirty="0">
                <a:latin typeface="Arial"/>
                <a:cs typeface="Arial"/>
              </a:rPr>
              <a:t>1</a:t>
            </a:r>
            <a:r>
              <a:rPr sz="1200" spc="15" dirty="0">
                <a:latin typeface="Arial"/>
                <a:cs typeface="Arial"/>
              </a:rPr>
              <a:t>8</a:t>
            </a:r>
            <a:r>
              <a:rPr sz="1200" spc="-20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R, C5.3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de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ailed l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st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ents</a:t>
            </a:r>
            <a:endParaRPr sz="1200">
              <a:latin typeface="Arial"/>
              <a:cs typeface="Arial"/>
            </a:endParaRPr>
          </a:p>
          <a:p>
            <a:pPr marL="564515" marR="49530" lvl="1" indent="-228600">
              <a:lnSpc>
                <a:spcPts val="1380"/>
              </a:lnSpc>
              <a:spcBef>
                <a:spcPts val="919"/>
              </a:spcBef>
              <a:buFont typeface="Arial"/>
              <a:buChar char="•"/>
              <a:tabLst>
                <a:tab pos="565150" algn="l"/>
              </a:tabLst>
            </a:pPr>
            <a:r>
              <a:rPr sz="1200" spc="30" dirty="0">
                <a:latin typeface="Arial"/>
                <a:cs typeface="Arial"/>
              </a:rPr>
              <a:t>W</a:t>
            </a:r>
            <a:r>
              <a:rPr sz="1200" spc="-10" dirty="0">
                <a:latin typeface="Arial"/>
                <a:cs typeface="Arial"/>
              </a:rPr>
              <a:t>he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bt,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ult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1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 HI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spc="1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cy Of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er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22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96840">
              <a:lnSpc>
                <a:spcPts val="3329"/>
              </a:lnSpc>
            </a:pPr>
            <a:r>
              <a:rPr spc="-20" dirty="0"/>
              <a:t>T</a:t>
            </a:r>
            <a:r>
              <a:rPr spc="-30" dirty="0"/>
              <a:t>h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15" dirty="0"/>
              <a:t>Pr</a:t>
            </a:r>
            <a:r>
              <a:rPr spc="-5" dirty="0"/>
              <a:t>i</a:t>
            </a:r>
            <a:r>
              <a:rPr spc="-10" dirty="0"/>
              <a:t>v</a:t>
            </a:r>
            <a:r>
              <a:rPr spc="-20" dirty="0"/>
              <a:t>a</a:t>
            </a:r>
            <a:r>
              <a:rPr spc="-5" dirty="0"/>
              <a:t>c</a:t>
            </a:r>
            <a:r>
              <a:rPr spc="-20" dirty="0"/>
              <a:t>y</a:t>
            </a:r>
            <a:r>
              <a:rPr spc="-25" dirty="0"/>
              <a:t> </a:t>
            </a:r>
            <a:r>
              <a:rPr spc="-20" dirty="0"/>
              <a:t>Rule</a:t>
            </a:r>
          </a:p>
          <a:p>
            <a:pPr marL="6166485">
              <a:lnSpc>
                <a:spcPts val="1650"/>
              </a:lnSpc>
            </a:pPr>
            <a:r>
              <a:rPr sz="1400" dirty="0"/>
              <a:t>(</a:t>
            </a:r>
            <a:r>
              <a:rPr sz="1400" spc="-10" dirty="0"/>
              <a:t>Bu</a:t>
            </a:r>
            <a:r>
              <a:rPr sz="1400" dirty="0"/>
              <a:t>si</a:t>
            </a:r>
            <a:r>
              <a:rPr sz="1400" spc="-10" dirty="0"/>
              <a:t>n</a:t>
            </a:r>
            <a:r>
              <a:rPr sz="1400" dirty="0"/>
              <a:t>ess</a:t>
            </a:r>
            <a:r>
              <a:rPr sz="1400" spc="15" dirty="0"/>
              <a:t> </a:t>
            </a:r>
            <a:r>
              <a:rPr sz="1400" spc="-45" dirty="0"/>
              <a:t>A</a:t>
            </a:r>
            <a:r>
              <a:rPr sz="1400" dirty="0"/>
              <a:t>ss</a:t>
            </a:r>
            <a:r>
              <a:rPr sz="1400" spc="-10" dirty="0"/>
              <a:t>o</a:t>
            </a:r>
            <a:r>
              <a:rPr sz="1400" dirty="0"/>
              <a:t>c</a:t>
            </a:r>
            <a:r>
              <a:rPr sz="1400" spc="15" dirty="0"/>
              <a:t>i</a:t>
            </a:r>
            <a:r>
              <a:rPr sz="1400" dirty="0"/>
              <a:t>ates)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23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4540" y="1362154"/>
            <a:ext cx="7812405" cy="39008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375920" indent="-228600">
              <a:lnSpc>
                <a:spcPts val="1380"/>
              </a:lnSpc>
              <a:buFont typeface="Wingdings"/>
              <a:buChar char=""/>
              <a:tabLst>
                <a:tab pos="241935" algn="l"/>
              </a:tabLst>
            </a:pPr>
            <a:r>
              <a:rPr sz="1200" dirty="0">
                <a:latin typeface="Arial"/>
                <a:cs typeface="Arial"/>
              </a:rPr>
              <a:t>A 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busi</a:t>
            </a:r>
            <a:r>
              <a:rPr sz="1200" b="1" spc="-5" dirty="0">
                <a:latin typeface="Arial"/>
                <a:cs typeface="Arial"/>
              </a:rPr>
              <a:t>n</a:t>
            </a:r>
            <a:r>
              <a:rPr sz="1200" b="1" spc="-10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ss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a</a:t>
            </a:r>
            <a:r>
              <a:rPr sz="1200" b="1" spc="-10" dirty="0">
                <a:latin typeface="Arial"/>
                <a:cs typeface="Arial"/>
              </a:rPr>
              <a:t>s</a:t>
            </a:r>
            <a:r>
              <a:rPr sz="1200" b="1" dirty="0">
                <a:latin typeface="Arial"/>
                <a:cs typeface="Arial"/>
              </a:rPr>
              <a:t>socia</a:t>
            </a:r>
            <a:r>
              <a:rPr sz="1200" b="1" spc="-20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e </a:t>
            </a:r>
            <a:r>
              <a:rPr sz="1200" b="1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 indi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 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ani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at 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nction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, ser</a:t>
            </a:r>
            <a:r>
              <a:rPr sz="1200" spc="-2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ices or acti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ities</a:t>
            </a:r>
            <a:r>
              <a:rPr sz="1200" spc="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on be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l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es the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clos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re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pro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ect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bel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ts val="1430"/>
              </a:lnSpc>
              <a:buFont typeface="Symbol"/>
              <a:buChar char="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Busin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associ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are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t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bers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ork</a:t>
            </a:r>
            <a:r>
              <a:rPr sz="1200" spc="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orce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Not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2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ices pe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ha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f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1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 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 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BAA</a:t>
            </a:r>
            <a:endParaRPr sz="1200">
              <a:latin typeface="Arial"/>
              <a:cs typeface="Arial"/>
            </a:endParaRPr>
          </a:p>
          <a:p>
            <a:pPr marL="241300" marR="5080" indent="-228600">
              <a:lnSpc>
                <a:spcPts val="1380"/>
              </a:lnSpc>
              <a:spcBef>
                <a:spcPts val="950"/>
              </a:spcBef>
              <a:buFont typeface="Wingdings"/>
              <a:buChar char=""/>
              <a:tabLst>
                <a:tab pos="241935" algn="l"/>
              </a:tabLst>
            </a:pPr>
            <a:r>
              <a:rPr sz="1200" dirty="0">
                <a:latin typeface="Arial"/>
                <a:cs typeface="Arial"/>
              </a:rPr>
              <a:t>D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sclos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res 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busin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ssocia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es c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nly occur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er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 o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ins rea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able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assu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ances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om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busin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ssoci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ey</a:t>
            </a:r>
            <a:r>
              <a:rPr sz="1200" spc="-15" dirty="0">
                <a:latin typeface="Arial"/>
                <a:cs typeface="Arial"/>
              </a:rPr>
              <a:t> w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l proper</a:t>
            </a:r>
            <a:r>
              <a:rPr sz="1200" spc="-10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0" dirty="0">
                <a:latin typeface="Arial"/>
                <a:cs typeface="Arial"/>
              </a:rPr>
              <a:t>eg</a:t>
            </a:r>
            <a:r>
              <a:rPr sz="1200" dirty="0">
                <a:latin typeface="Arial"/>
                <a:cs typeface="Arial"/>
              </a:rPr>
              <a:t>uard the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only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4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se it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ib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in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ontra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t or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an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um</a:t>
            </a:r>
            <a:r>
              <a:rPr sz="1200" spc="-5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 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ree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utlin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2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ices 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busin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ss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associa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  <a:p>
            <a:pPr marL="241300" indent="-228600">
              <a:lnSpc>
                <a:spcPts val="1410"/>
              </a:lnSpc>
              <a:spcBef>
                <a:spcPts val="825"/>
              </a:spcBef>
              <a:buFont typeface="Wingdings"/>
              <a:buChar char=""/>
              <a:tabLst>
                <a:tab pos="241935" algn="l"/>
              </a:tabLst>
            </a:pP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ples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usin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Associate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ities include,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limit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to:</a:t>
            </a:r>
            <a:endParaRPr sz="1200">
              <a:latin typeface="Arial"/>
              <a:cs typeface="Arial"/>
            </a:endParaRPr>
          </a:p>
          <a:p>
            <a:pPr marL="698500" indent="-228600">
              <a:lnSpc>
                <a:spcPts val="1380"/>
              </a:lnSpc>
              <a:buFont typeface="Arial"/>
              <a:buChar char="•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Ad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nistrati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ities,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nal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sis,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ti</a:t>
            </a:r>
            <a:r>
              <a:rPr sz="1200" spc="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spc="1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 re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iew</a:t>
            </a:r>
            <a:endParaRPr sz="1200">
              <a:latin typeface="Arial"/>
              <a:cs typeface="Arial"/>
            </a:endParaRPr>
          </a:p>
          <a:p>
            <a:pPr marL="698500" indent="-228600">
              <a:lnSpc>
                <a:spcPts val="1380"/>
              </a:lnSpc>
              <a:buFont typeface="Arial"/>
              <a:buChar char="•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Q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Assuranc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, bi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, be</a:t>
            </a:r>
            <a:r>
              <a:rPr sz="1200" spc="-10" dirty="0">
                <a:latin typeface="Arial"/>
                <a:cs typeface="Arial"/>
              </a:rPr>
              <a:t>ne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nt,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ra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tice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endParaRPr sz="1200">
              <a:latin typeface="Arial"/>
              <a:cs typeface="Arial"/>
            </a:endParaRPr>
          </a:p>
          <a:p>
            <a:pPr marL="698500" indent="-228600">
              <a:lnSpc>
                <a:spcPts val="1410"/>
              </a:lnSpc>
              <a:buFont typeface="Arial"/>
              <a:buChar char="•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inical ser</a:t>
            </a:r>
            <a:r>
              <a:rPr sz="1200" spc="-2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ices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onsulting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2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ices</a:t>
            </a:r>
            <a:endParaRPr sz="1200">
              <a:latin typeface="Arial"/>
              <a:cs typeface="Arial"/>
            </a:endParaRPr>
          </a:p>
          <a:p>
            <a:pPr marL="241300" marR="84455" indent="-228600">
              <a:lnSpc>
                <a:spcPts val="1380"/>
              </a:lnSpc>
              <a:spcBef>
                <a:spcPts val="944"/>
              </a:spcBef>
              <a:buFont typeface="Wingdings"/>
              <a:buChar char=""/>
              <a:tabLst>
                <a:tab pos="241935" algn="l"/>
              </a:tabLst>
            </a:pPr>
            <a:r>
              <a:rPr sz="1200" dirty="0">
                <a:latin typeface="Arial"/>
                <a:cs typeface="Arial"/>
              </a:rPr>
              <a:t>In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Air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Force</a:t>
            </a:r>
            <a:r>
              <a:rPr sz="1200" spc="-15" dirty="0">
                <a:latin typeface="Arial"/>
                <a:cs typeface="Arial"/>
              </a:rPr>
              <a:t> w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b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ain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usin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associa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ssuran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es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hrou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 a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w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itt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 clau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 c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Busin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Associa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 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ree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 (B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A),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hich is inc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orat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in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contrac</a:t>
            </a:r>
            <a:r>
              <a:rPr sz="1200" spc="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an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um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ree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ser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ices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at in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l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osure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PH</a:t>
            </a:r>
            <a:r>
              <a:rPr sz="1200" spc="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469900" marR="229235" indent="-228600">
              <a:lnSpc>
                <a:spcPts val="1380"/>
              </a:lnSpc>
            </a:pPr>
            <a:r>
              <a:rPr sz="1200" dirty="0">
                <a:latin typeface="Wingdings"/>
                <a:cs typeface="Wingdings"/>
              </a:rPr>
              <a:t>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rce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ble as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art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1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act,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BAA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incor</a:t>
            </a:r>
            <a:r>
              <a:rPr sz="1200" spc="-1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orat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tract,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not si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ned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 “sta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da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one”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doc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endParaRPr sz="1200">
              <a:latin typeface="Arial"/>
              <a:cs typeface="Arial"/>
            </a:endParaRPr>
          </a:p>
          <a:p>
            <a:pPr marL="927100" lvl="1" indent="-228600">
              <a:lnSpc>
                <a:spcPts val="1430"/>
              </a:lnSpc>
              <a:buFont typeface="Symbol"/>
              <a:buChar char="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Indi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 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obt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 B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As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hen 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2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ices at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 le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el</a:t>
            </a:r>
            <a:endParaRPr sz="1200">
              <a:latin typeface="Arial"/>
              <a:cs typeface="Arial"/>
            </a:endParaRPr>
          </a:p>
          <a:p>
            <a:pPr marL="927100" lvl="1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927735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AF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ob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ains </a:t>
            </a:r>
            <a:r>
              <a:rPr sz="1200" spc="-10" dirty="0">
                <a:latin typeface="Arial"/>
                <a:cs typeface="Arial"/>
              </a:rPr>
              <a:t>BA</a:t>
            </a:r>
            <a:r>
              <a:rPr sz="1200" dirty="0">
                <a:latin typeface="Arial"/>
                <a:cs typeface="Arial"/>
              </a:rPr>
              <a:t>As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hen 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ral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ed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ntracts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/o</a:t>
            </a:r>
            <a:r>
              <a:rPr sz="1200" dirty="0">
                <a:latin typeface="Arial"/>
                <a:cs typeface="Arial"/>
              </a:rPr>
              <a:t>r ser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ices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ultiple</a:t>
            </a:r>
            <a:r>
              <a:rPr sz="1200" spc="-10" dirty="0">
                <a:latin typeface="Arial"/>
                <a:cs typeface="Arial"/>
              </a:rPr>
              <a:t> f</a:t>
            </a:r>
            <a:r>
              <a:rPr sz="1200" dirty="0">
                <a:latin typeface="Arial"/>
                <a:cs typeface="Arial"/>
              </a:rPr>
              <a:t>aci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ities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146810">
              <a:lnSpc>
                <a:spcPct val="100000"/>
              </a:lnSpc>
            </a:pPr>
            <a:r>
              <a:rPr sz="1200" b="1" dirty="0">
                <a:latin typeface="Arial"/>
                <a:cs typeface="Arial"/>
              </a:rPr>
              <a:t>Examp</a:t>
            </a:r>
            <a:r>
              <a:rPr sz="1200" b="1" spc="-10" dirty="0">
                <a:latin typeface="Arial"/>
                <a:cs typeface="Arial"/>
              </a:rPr>
              <a:t>l</a:t>
            </a:r>
            <a:r>
              <a:rPr sz="1200" b="1" dirty="0">
                <a:latin typeface="Arial"/>
                <a:cs typeface="Arial"/>
              </a:rPr>
              <a:t>es of B</a:t>
            </a:r>
            <a:r>
              <a:rPr sz="1200" b="1" spc="-5" dirty="0">
                <a:latin typeface="Arial"/>
                <a:cs typeface="Arial"/>
              </a:rPr>
              <a:t>u</a:t>
            </a:r>
            <a:r>
              <a:rPr sz="1200" b="1" dirty="0">
                <a:latin typeface="Arial"/>
                <a:cs typeface="Arial"/>
              </a:rPr>
              <a:t>si</a:t>
            </a:r>
            <a:r>
              <a:rPr sz="1200" b="1" spc="-15" dirty="0">
                <a:latin typeface="Arial"/>
                <a:cs typeface="Arial"/>
              </a:rPr>
              <a:t>n</a:t>
            </a:r>
            <a:r>
              <a:rPr sz="1200" b="1" dirty="0">
                <a:latin typeface="Arial"/>
                <a:cs typeface="Arial"/>
              </a:rPr>
              <a:t>e</a:t>
            </a:r>
            <a:r>
              <a:rPr sz="1200" b="1" spc="-10" dirty="0">
                <a:latin typeface="Arial"/>
                <a:cs typeface="Arial"/>
              </a:rPr>
              <a:t>s</a:t>
            </a:r>
            <a:r>
              <a:rPr sz="1200" b="1" dirty="0">
                <a:latin typeface="Arial"/>
                <a:cs typeface="Arial"/>
              </a:rPr>
              <a:t>s</a:t>
            </a:r>
            <a:r>
              <a:rPr sz="1200" b="1" spc="15" dirty="0">
                <a:latin typeface="Arial"/>
                <a:cs typeface="Arial"/>
              </a:rPr>
              <a:t> </a:t>
            </a:r>
            <a:r>
              <a:rPr sz="1200" b="1" spc="-40" dirty="0">
                <a:latin typeface="Arial"/>
                <a:cs typeface="Arial"/>
              </a:rPr>
              <a:t>A</a:t>
            </a:r>
            <a:r>
              <a:rPr sz="1200" b="1" dirty="0">
                <a:latin typeface="Arial"/>
                <a:cs typeface="Arial"/>
              </a:rPr>
              <a:t>ssociate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30" dirty="0">
                <a:latin typeface="Arial"/>
                <a:cs typeface="Arial"/>
              </a:rPr>
              <a:t>A</a:t>
            </a:r>
            <a:r>
              <a:rPr sz="1200" b="1" dirty="0">
                <a:latin typeface="Arial"/>
                <a:cs typeface="Arial"/>
              </a:rPr>
              <a:t>greemen</a:t>
            </a:r>
            <a:r>
              <a:rPr sz="1200" b="1" spc="-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s </a:t>
            </a:r>
            <a:r>
              <a:rPr sz="1200" b="1" spc="5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x</a:t>
            </a:r>
            <a:r>
              <a:rPr sz="1200" b="1" spc="-10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cu</a:t>
            </a:r>
            <a:r>
              <a:rPr sz="1200" b="1" spc="-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ed at </a:t>
            </a:r>
            <a:r>
              <a:rPr sz="1200" b="1" spc="-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he</a:t>
            </a:r>
            <a:r>
              <a:rPr sz="1200" b="1" spc="15" dirty="0">
                <a:latin typeface="Arial"/>
                <a:cs typeface="Arial"/>
              </a:rPr>
              <a:t> </a:t>
            </a:r>
            <a:r>
              <a:rPr sz="1200" b="1" spc="-30" dirty="0">
                <a:latin typeface="Arial"/>
                <a:cs typeface="Arial"/>
              </a:rPr>
              <a:t>A</a:t>
            </a:r>
            <a:r>
              <a:rPr sz="1200" b="1" dirty="0">
                <a:latin typeface="Arial"/>
                <a:cs typeface="Arial"/>
              </a:rPr>
              <a:t>F</a:t>
            </a:r>
            <a:r>
              <a:rPr sz="1200" b="1" spc="-5" dirty="0">
                <a:latin typeface="Arial"/>
                <a:cs typeface="Arial"/>
              </a:rPr>
              <a:t>M</a:t>
            </a:r>
            <a:r>
              <a:rPr sz="1200" b="1" spc="40" dirty="0">
                <a:latin typeface="Arial"/>
                <a:cs typeface="Arial"/>
              </a:rPr>
              <a:t>S</a:t>
            </a:r>
            <a:r>
              <a:rPr sz="1200" b="1" spc="-5" dirty="0">
                <a:latin typeface="Arial"/>
                <a:cs typeface="Arial"/>
              </a:rPr>
              <a:t>-</a:t>
            </a:r>
            <a:r>
              <a:rPr sz="1200" b="1" dirty="0">
                <a:latin typeface="Arial"/>
                <a:cs typeface="Arial"/>
              </a:rPr>
              <a:t>l</a:t>
            </a:r>
            <a:r>
              <a:rPr sz="1200" b="1" spc="5" dirty="0">
                <a:latin typeface="Arial"/>
                <a:cs typeface="Arial"/>
              </a:rPr>
              <a:t>e</a:t>
            </a:r>
            <a:r>
              <a:rPr sz="1200" b="1" spc="-20" dirty="0">
                <a:latin typeface="Arial"/>
                <a:cs typeface="Arial"/>
              </a:rPr>
              <a:t>v</a:t>
            </a:r>
            <a:r>
              <a:rPr sz="1200" b="1" dirty="0">
                <a:latin typeface="Arial"/>
                <a:cs typeface="Arial"/>
              </a:rPr>
              <a:t>el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602869" y="5332221"/>
          <a:ext cx="7830311" cy="8506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43123"/>
                <a:gridCol w="4687188"/>
              </a:tblGrid>
              <a:tr h="1524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NI</a:t>
                      </a:r>
                      <a:r>
                        <a:rPr sz="1000" b="1" spc="25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1000" b="1" spc="-3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spc="2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1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AA</a:t>
                      </a:r>
                      <a:r>
                        <a:rPr sz="10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OV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152349"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erican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on 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 ac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 su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MS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ili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erican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al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- C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 ac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su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-rel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ted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al progra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152400">
                <a:tc>
                  <a:txBody>
                    <a:bodyPr/>
                    <a:lstStyle/>
                    <a:p>
                      <a:pPr marL="62865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ation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are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su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241033"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6">
                      <a:solidFill>
                        <a:srgbClr val="000000"/>
                      </a:solidFill>
                      <a:prstDash val="solid"/>
                    </a:lnT>
                    <a:lnB w="27304">
                      <a:solidFill>
                        <a:srgbClr val="0000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6">
                      <a:solidFill>
                        <a:srgbClr val="000000"/>
                      </a:solidFill>
                      <a:prstDash val="solid"/>
                    </a:lnT>
                    <a:lnB w="27304">
                      <a:solidFill>
                        <a:srgbClr val="00009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96840">
              <a:lnSpc>
                <a:spcPts val="3329"/>
              </a:lnSpc>
            </a:pPr>
            <a:r>
              <a:rPr spc="-20" dirty="0"/>
              <a:t>T</a:t>
            </a:r>
            <a:r>
              <a:rPr spc="-30" dirty="0"/>
              <a:t>h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15" dirty="0"/>
              <a:t>Pr</a:t>
            </a:r>
            <a:r>
              <a:rPr spc="-5" dirty="0"/>
              <a:t>i</a:t>
            </a:r>
            <a:r>
              <a:rPr spc="-10" dirty="0"/>
              <a:t>v</a:t>
            </a:r>
            <a:r>
              <a:rPr spc="-20" dirty="0"/>
              <a:t>a</a:t>
            </a:r>
            <a:r>
              <a:rPr spc="-5" dirty="0"/>
              <a:t>c</a:t>
            </a:r>
            <a:r>
              <a:rPr spc="-20" dirty="0"/>
              <a:t>y</a:t>
            </a:r>
            <a:r>
              <a:rPr spc="-25" dirty="0"/>
              <a:t> </a:t>
            </a:r>
            <a:r>
              <a:rPr spc="-20" dirty="0"/>
              <a:t>Rule</a:t>
            </a:r>
          </a:p>
          <a:p>
            <a:pPr marL="6976745">
              <a:lnSpc>
                <a:spcPts val="1650"/>
              </a:lnSpc>
            </a:pPr>
            <a:r>
              <a:rPr sz="1400" dirty="0"/>
              <a:t>(</a:t>
            </a:r>
            <a:r>
              <a:rPr sz="1400" spc="-10" dirty="0"/>
              <a:t>Co</a:t>
            </a:r>
            <a:r>
              <a:rPr sz="1400" dirty="0"/>
              <a:t>m</a:t>
            </a:r>
            <a:r>
              <a:rPr sz="1400" spc="-10" dirty="0"/>
              <a:t>p</a:t>
            </a:r>
            <a:r>
              <a:rPr sz="1400" dirty="0"/>
              <a:t>lai</a:t>
            </a:r>
            <a:r>
              <a:rPr sz="1400" spc="-10" dirty="0"/>
              <a:t>n</a:t>
            </a:r>
            <a:r>
              <a:rPr sz="1400" dirty="0"/>
              <a:t>ts)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93444" y="1451017"/>
            <a:ext cx="7444105" cy="41516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ts val="1405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Co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pla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nts</a:t>
            </a:r>
            <a:endParaRPr sz="1200">
              <a:latin typeface="Arial"/>
              <a:cs typeface="Arial"/>
            </a:endParaRPr>
          </a:p>
          <a:p>
            <a:pPr marL="469265" marR="74930" lvl="1" indent="-227965">
              <a:lnSpc>
                <a:spcPts val="1380"/>
              </a:lnSpc>
              <a:spcBef>
                <a:spcPts val="60"/>
              </a:spcBef>
              <a:buFont typeface="Arial"/>
              <a:buChar char="•"/>
              <a:tabLst>
                <a:tab pos="469900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Rule re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res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 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ess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2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als 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k</a:t>
            </a:r>
            <a:r>
              <a:rPr sz="1200" dirty="0">
                <a:latin typeface="Arial"/>
                <a:cs typeface="Arial"/>
              </a:rPr>
              <a:t>e 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pla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nts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ncern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F’s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ies or its 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nce </a:t>
            </a:r>
            <a:r>
              <a:rPr sz="1200" spc="-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cies</a:t>
            </a:r>
            <a:endParaRPr sz="1200">
              <a:latin typeface="Arial"/>
              <a:cs typeface="Arial"/>
            </a:endParaRPr>
          </a:p>
          <a:p>
            <a:pPr marL="469265" lvl="1" indent="-227965">
              <a:lnSpc>
                <a:spcPts val="1315"/>
              </a:lnSpc>
              <a:buFont typeface="Arial"/>
              <a:buChar char="•"/>
              <a:tabLst>
                <a:tab pos="469900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must 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oc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esti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ate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all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aints re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ed</a:t>
            </a:r>
            <a:endParaRPr sz="1200">
              <a:latin typeface="Arial"/>
              <a:cs typeface="Arial"/>
            </a:endParaRPr>
          </a:p>
          <a:p>
            <a:pPr marL="469265" marR="5080" lvl="1" indent="-227965">
              <a:lnSpc>
                <a:spcPts val="1380"/>
              </a:lnSpc>
              <a:spcBef>
                <a:spcPts val="65"/>
              </a:spcBef>
              <a:buFont typeface="Arial"/>
              <a:buChar char="•"/>
              <a:tabLst>
                <a:tab pos="469900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ri</a:t>
            </a:r>
            <a:r>
              <a:rPr sz="1200" spc="-1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ht 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20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 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laint is 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ot 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tients;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3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 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plai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th</a:t>
            </a:r>
            <a:r>
              <a:rPr sz="1200" dirty="0">
                <a:latin typeface="Arial"/>
                <a:cs typeface="Arial"/>
              </a:rPr>
              <a:t>ey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a 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iolation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occur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ed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1350">
              <a:latin typeface="Times New Roman"/>
              <a:cs typeface="Times New Roman"/>
            </a:endParaRPr>
          </a:p>
          <a:p>
            <a:pPr marL="241300" indent="-228600">
              <a:lnSpc>
                <a:spcPts val="1405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All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ncer</a:t>
            </a:r>
            <a:r>
              <a:rPr sz="1200" spc="-1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s s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ou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k</a:t>
            </a:r>
            <a:r>
              <a:rPr sz="1200" dirty="0">
                <a:latin typeface="Arial"/>
                <a:cs typeface="Arial"/>
              </a:rPr>
              <a:t>en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ously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ddres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a</a:t>
            </a:r>
            <a:r>
              <a:rPr sz="1200" dirty="0">
                <a:latin typeface="Arial"/>
                <a:cs typeface="Arial"/>
              </a:rPr>
              <a:t>t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lo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est le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el possible</a:t>
            </a:r>
            <a:endParaRPr sz="1200">
              <a:latin typeface="Arial"/>
              <a:cs typeface="Arial"/>
            </a:endParaRPr>
          </a:p>
          <a:p>
            <a:pPr marL="469265" lvl="1" indent="-227965">
              <a:lnSpc>
                <a:spcPts val="1375"/>
              </a:lnSpc>
              <a:buFont typeface="Arial"/>
              <a:buChar char="•"/>
              <a:tabLst>
                <a:tab pos="469900" algn="l"/>
              </a:tabLst>
            </a:pPr>
            <a:r>
              <a:rPr sz="1200" dirty="0">
                <a:latin typeface="Arial"/>
                <a:cs typeface="Arial"/>
              </a:rPr>
              <a:t>Refer co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erns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pati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ocate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/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HIPAA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</a:t>
            </a:r>
            <a:endParaRPr sz="1200">
              <a:latin typeface="Arial"/>
              <a:cs typeface="Arial"/>
            </a:endParaRPr>
          </a:p>
          <a:p>
            <a:pPr marL="469265" marR="62230" lvl="1" indent="-227965">
              <a:lnSpc>
                <a:spcPct val="95900"/>
              </a:lnSpc>
              <a:spcBef>
                <a:spcPts val="30"/>
              </a:spcBef>
              <a:buFont typeface="Arial"/>
              <a:buChar char="•"/>
              <a:tabLst>
                <a:tab pos="469900" algn="l"/>
              </a:tabLst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als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ishing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le a 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aint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outsi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1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 may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o so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ting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RICA</a:t>
            </a:r>
            <a:r>
              <a:rPr sz="1200" spc="-1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ana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ity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(T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il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Lib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rties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ffic</a:t>
            </a:r>
            <a:r>
              <a:rPr sz="1200" spc="1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)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the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De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ar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He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 </a:t>
            </a:r>
            <a:r>
              <a:rPr sz="1200" spc="-1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an Ser</a:t>
            </a:r>
            <a:r>
              <a:rPr sz="1200" spc="-2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ices Of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 C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hts (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HS/OCR)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4"/>
              </a:spcBef>
              <a:buFont typeface="Arial"/>
              <a:buChar char="•"/>
            </a:pP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ts val="1405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H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5" dirty="0">
                <a:latin typeface="Arial"/>
                <a:cs typeface="Arial"/>
              </a:rPr>
              <a:t>-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bi</a:t>
            </a:r>
            <a:r>
              <a:rPr sz="1200" spc="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ity Co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pla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nts</a:t>
            </a:r>
            <a:endParaRPr sz="1200">
              <a:latin typeface="Arial"/>
              <a:cs typeface="Arial"/>
            </a:endParaRPr>
          </a:p>
          <a:p>
            <a:pPr marL="469265" lvl="1" indent="-227965">
              <a:lnSpc>
                <a:spcPts val="1375"/>
              </a:lnSpc>
              <a:buFont typeface="Arial"/>
              <a:buChar char="•"/>
              <a:tabLst>
                <a:tab pos="469900" algn="l"/>
              </a:tabLst>
            </a:pPr>
            <a:r>
              <a:rPr sz="1200" dirty="0">
                <a:latin typeface="Arial"/>
                <a:cs typeface="Arial"/>
              </a:rPr>
              <a:t>So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etimes 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plai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 ar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 in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 an in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y</a:t>
            </a:r>
            <a:endParaRPr sz="1200">
              <a:latin typeface="Arial"/>
              <a:cs typeface="Arial"/>
            </a:endParaRPr>
          </a:p>
          <a:p>
            <a:pPr marL="697865" lvl="2" indent="-228600">
              <a:lnSpc>
                <a:spcPts val="1380"/>
              </a:lnSpc>
              <a:buFont typeface="Wingdings"/>
              <a:buChar char=""/>
              <a:tabLst>
                <a:tab pos="698500" algn="l"/>
              </a:tabLst>
            </a:pPr>
            <a:r>
              <a:rPr sz="1200" dirty="0">
                <a:latin typeface="Arial"/>
                <a:cs typeface="Arial"/>
              </a:rPr>
              <a:t>Co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ressio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al 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ies</a:t>
            </a:r>
            <a:endParaRPr sz="1200">
              <a:latin typeface="Arial"/>
              <a:cs typeface="Arial"/>
            </a:endParaRPr>
          </a:p>
          <a:p>
            <a:pPr marL="697865" lvl="2" indent="-228600">
              <a:lnSpc>
                <a:spcPts val="1380"/>
              </a:lnSpc>
              <a:buFont typeface="Wingdings"/>
              <a:buChar char=""/>
              <a:tabLst>
                <a:tab pos="698500" algn="l"/>
              </a:tabLst>
            </a:pPr>
            <a:r>
              <a:rPr sz="1200" dirty="0">
                <a:latin typeface="Arial"/>
                <a:cs typeface="Arial"/>
              </a:rPr>
              <a:t>H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S/OCR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ies</a:t>
            </a:r>
            <a:endParaRPr sz="1200">
              <a:latin typeface="Arial"/>
              <a:cs typeface="Arial"/>
            </a:endParaRPr>
          </a:p>
          <a:p>
            <a:pPr marL="697865" lvl="2" indent="-228600">
              <a:lnSpc>
                <a:spcPts val="1380"/>
              </a:lnSpc>
              <a:buFont typeface="Wingdings"/>
              <a:buChar char=""/>
              <a:tabLst>
                <a:tab pos="698500" algn="l"/>
              </a:tabLst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spe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5" dirty="0">
                <a:latin typeface="Arial"/>
                <a:cs typeface="Arial"/>
              </a:rPr>
              <a:t>G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neral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Com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der D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rect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esti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ations</a:t>
            </a:r>
            <a:endParaRPr sz="1200">
              <a:latin typeface="Arial"/>
              <a:cs typeface="Arial"/>
            </a:endParaRPr>
          </a:p>
          <a:p>
            <a:pPr marL="469265" lvl="1" indent="-227965">
              <a:lnSpc>
                <a:spcPts val="1380"/>
              </a:lnSpc>
              <a:buFont typeface="Arial"/>
              <a:buChar char="•"/>
              <a:tabLst>
                <a:tab pos="469900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ese t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pes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eci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 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spon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iter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str</a:t>
            </a:r>
            <a:r>
              <a:rPr sz="1200" spc="-2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ct ti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es</a:t>
            </a:r>
            <a:endParaRPr sz="1200">
              <a:latin typeface="Arial"/>
              <a:cs typeface="Arial"/>
            </a:endParaRPr>
          </a:p>
          <a:p>
            <a:pPr marL="469265" lvl="1" indent="-227965">
              <a:lnSpc>
                <a:spcPts val="1375"/>
              </a:lnSpc>
              <a:buFont typeface="Arial"/>
              <a:buChar char="•"/>
              <a:tabLst>
                <a:tab pos="469900" algn="l"/>
              </a:tabLst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ies such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ese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shou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NEVER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ectly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our 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sk</a:t>
            </a:r>
            <a:endParaRPr sz="1200">
              <a:latin typeface="Arial"/>
              <a:cs typeface="Arial"/>
            </a:endParaRPr>
          </a:p>
          <a:p>
            <a:pPr marL="697865" lvl="2" indent="-228600">
              <a:lnSpc>
                <a:spcPts val="1375"/>
              </a:lnSpc>
              <a:buFont typeface="Wingdings"/>
              <a:buChar char=""/>
              <a:tabLst>
                <a:tab pos="698500" algn="l"/>
              </a:tabLst>
            </a:pPr>
            <a:r>
              <a:rPr sz="1200" dirty="0">
                <a:latin typeface="Arial"/>
                <a:cs typeface="Arial"/>
              </a:rPr>
              <a:t>Im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lert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our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 HIP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icer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y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as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ect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</a:t>
            </a:r>
            <a:endParaRPr sz="1200">
              <a:latin typeface="Arial"/>
              <a:cs typeface="Arial"/>
            </a:endParaRPr>
          </a:p>
          <a:p>
            <a:pPr marL="697865" marR="108585" lvl="2" indent="-228600">
              <a:lnSpc>
                <a:spcPts val="1380"/>
              </a:lnSpc>
              <a:spcBef>
                <a:spcPts val="65"/>
              </a:spcBef>
              <a:buFont typeface="Wingdings"/>
              <a:buChar char=""/>
              <a:tabLst>
                <a:tab pos="698500" algn="l"/>
              </a:tabLst>
            </a:pPr>
            <a:r>
              <a:rPr sz="1200" dirty="0">
                <a:latin typeface="Arial"/>
                <a:cs typeface="Arial"/>
              </a:rPr>
              <a:t>Im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lert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our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 HIP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icer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so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outsi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-15" dirty="0">
                <a:latin typeface="Arial"/>
                <a:cs typeface="Arial"/>
              </a:rPr>
              <a:t> w</a:t>
            </a:r>
            <a:r>
              <a:rPr sz="1200" dirty="0">
                <a:latin typeface="Arial"/>
                <a:cs typeface="Arial"/>
              </a:rPr>
              <a:t>ork</a:t>
            </a:r>
            <a:r>
              <a:rPr sz="1200" spc="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orce 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ont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ts 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asks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i</a:t>
            </a:r>
            <a:r>
              <a:rPr sz="1200" spc="-15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ertaining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y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24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96840">
              <a:lnSpc>
                <a:spcPts val="3329"/>
              </a:lnSpc>
            </a:pPr>
            <a:r>
              <a:rPr spc="-20" dirty="0"/>
              <a:t>T</a:t>
            </a:r>
            <a:r>
              <a:rPr spc="-30" dirty="0"/>
              <a:t>h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15" dirty="0"/>
              <a:t>Pr</a:t>
            </a:r>
            <a:r>
              <a:rPr spc="-5" dirty="0"/>
              <a:t>i</a:t>
            </a:r>
            <a:r>
              <a:rPr spc="-10" dirty="0"/>
              <a:t>v</a:t>
            </a:r>
            <a:r>
              <a:rPr spc="-20" dirty="0"/>
              <a:t>a</a:t>
            </a:r>
            <a:r>
              <a:rPr spc="-5" dirty="0"/>
              <a:t>c</a:t>
            </a:r>
            <a:r>
              <a:rPr spc="-20" dirty="0"/>
              <a:t>y</a:t>
            </a:r>
            <a:r>
              <a:rPr spc="-25" dirty="0"/>
              <a:t> </a:t>
            </a:r>
            <a:r>
              <a:rPr spc="-20" dirty="0"/>
              <a:t>Rule</a:t>
            </a:r>
          </a:p>
          <a:p>
            <a:pPr marL="6976745">
              <a:lnSpc>
                <a:spcPts val="1650"/>
              </a:lnSpc>
            </a:pPr>
            <a:r>
              <a:rPr sz="1400" dirty="0"/>
              <a:t>(Safe</a:t>
            </a:r>
            <a:r>
              <a:rPr sz="1400" spc="-10" dirty="0"/>
              <a:t>gu</a:t>
            </a:r>
            <a:r>
              <a:rPr sz="1400" dirty="0"/>
              <a:t>ar</a:t>
            </a:r>
            <a:r>
              <a:rPr sz="1400" spc="-10" dirty="0"/>
              <a:t>d</a:t>
            </a:r>
            <a:r>
              <a:rPr sz="1400" dirty="0"/>
              <a:t>s)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93444" y="1362625"/>
            <a:ext cx="7604759" cy="2703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uards</a:t>
            </a:r>
            <a:endParaRPr sz="1200">
              <a:latin typeface="Arial"/>
              <a:cs typeface="Arial"/>
            </a:endParaRPr>
          </a:p>
          <a:p>
            <a:pPr marL="697865" lvl="1" indent="-228600">
              <a:lnSpc>
                <a:spcPct val="100000"/>
              </a:lnSpc>
              <a:spcBef>
                <a:spcPts val="10"/>
              </a:spcBef>
              <a:buFont typeface="Symbol"/>
              <a:buChar char=""/>
              <a:tabLst>
                <a:tab pos="698500" algn="l"/>
              </a:tabLst>
            </a:pP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uards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p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nsu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ntial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, in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abi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</a:t>
            </a:r>
            <a:endParaRPr sz="1200">
              <a:latin typeface="Arial"/>
              <a:cs typeface="Arial"/>
            </a:endParaRPr>
          </a:p>
          <a:p>
            <a:pPr marL="697865" marR="220979" lvl="1" indent="-228600">
              <a:lnSpc>
                <a:spcPts val="1380"/>
              </a:lnSpc>
              <a:spcBef>
                <a:spcPts val="120"/>
              </a:spcBef>
              <a:buFont typeface="Symbol"/>
              <a:buChar char=""/>
              <a:tabLst>
                <a:tab pos="698500" algn="l"/>
              </a:tabLst>
            </a:pP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Fs are re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 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aso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able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app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opr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strati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e, 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chni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4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,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sical s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uards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ct</a:t>
            </a:r>
            <a:r>
              <a:rPr sz="1200" spc="-10" dirty="0">
                <a:latin typeface="Arial"/>
                <a:cs typeface="Arial"/>
              </a:rPr>
              <a:t> t</a:t>
            </a:r>
            <a:r>
              <a:rPr sz="1200" dirty="0">
                <a:latin typeface="Arial"/>
                <a:cs typeface="Arial"/>
              </a:rPr>
              <a:t>he PHI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der 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trol</a:t>
            </a:r>
            <a:endParaRPr sz="1200">
              <a:latin typeface="Arial"/>
              <a:cs typeface="Arial"/>
            </a:endParaRPr>
          </a:p>
          <a:p>
            <a:pPr marL="697865" marR="5080" lvl="1" indent="-228600">
              <a:lnSpc>
                <a:spcPts val="1370"/>
              </a:lnSpc>
              <a:spcBef>
                <a:spcPts val="90"/>
              </a:spcBef>
              <a:buFont typeface="Symbol"/>
              <a:buChar char=""/>
              <a:tabLst>
                <a:tab pos="698500" algn="l"/>
              </a:tabLst>
            </a:pPr>
            <a:r>
              <a:rPr sz="1200" spc="1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Rule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does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ot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de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y speci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 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uards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hat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ust 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d;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his al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s in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 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Fs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alu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ni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ne</a:t>
            </a:r>
            <a:r>
              <a:rPr sz="1200" spc="-10" dirty="0">
                <a:latin typeface="Arial"/>
                <a:cs typeface="Arial"/>
              </a:rPr>
              <a:t>ed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 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eas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nable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ppropr</a:t>
            </a:r>
            <a:r>
              <a:rPr sz="1200" spc="-10" dirty="0">
                <a:latin typeface="Arial"/>
                <a:cs typeface="Arial"/>
              </a:rPr>
              <a:t>ia</a:t>
            </a:r>
            <a:r>
              <a:rPr sz="1200" dirty="0">
                <a:latin typeface="Arial"/>
                <a:cs typeface="Arial"/>
              </a:rPr>
              <a:t>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uards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9"/>
              </a:spcBef>
              <a:buFont typeface="Symbol"/>
              <a:buChar char=""/>
            </a:pPr>
            <a:endParaRPr sz="1050">
              <a:latin typeface="Times New Roman"/>
              <a:cs typeface="Times New Roman"/>
            </a:endParaRPr>
          </a:p>
          <a:p>
            <a:pPr marL="241300" marR="6350" indent="-228600">
              <a:lnSpc>
                <a:spcPct val="95600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de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 s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uards c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 bo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secur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5" dirty="0">
                <a:latin typeface="Arial"/>
                <a:cs typeface="Arial"/>
              </a:rPr>
              <a:t> r</a:t>
            </a:r>
            <a:r>
              <a:rPr sz="1200" dirty="0">
                <a:latin typeface="Arial"/>
                <a:cs typeface="Arial"/>
              </a:rPr>
              <a:t>ul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s. I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implementi</a:t>
            </a:r>
            <a:r>
              <a:rPr sz="1200" spc="1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uards 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spc="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a</a:t>
            </a:r>
            <a:r>
              <a:rPr sz="1200" spc="-5" dirty="0">
                <a:latin typeface="Arial"/>
                <a:cs typeface="Arial"/>
              </a:rPr>
              <a:t> g</a:t>
            </a:r>
            <a:r>
              <a:rPr sz="1200" spc="5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en sit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as 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plex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 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uc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 i</a:t>
            </a:r>
            <a:r>
              <a:rPr sz="1200" spc="15" dirty="0">
                <a:latin typeface="Arial"/>
                <a:cs typeface="Arial"/>
              </a:rPr>
              <a:t>n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pth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risk a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sess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sis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eas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nably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forese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able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anticip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risks</a:t>
            </a:r>
            <a:endParaRPr sz="1200">
              <a:latin typeface="Arial"/>
              <a:cs typeface="Arial"/>
            </a:endParaRPr>
          </a:p>
          <a:p>
            <a:pPr marL="697865" lvl="1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698500" algn="l"/>
              </a:tabLst>
            </a:pP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Fs must i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risk</a:t>
            </a:r>
            <a:r>
              <a:rPr sz="1200" spc="-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,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 impl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uards 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iti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ate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risk</a:t>
            </a:r>
            <a:endParaRPr sz="1200">
              <a:latin typeface="Arial"/>
              <a:cs typeface="Arial"/>
            </a:endParaRPr>
          </a:p>
          <a:p>
            <a:pPr marL="697865" marR="80645" lvl="1" indent="-228600">
              <a:lnSpc>
                <a:spcPct val="95400"/>
              </a:lnSpc>
              <a:spcBef>
                <a:spcPts val="90"/>
              </a:spcBef>
              <a:buFont typeface="Symbol"/>
              <a:buChar char=""/>
              <a:tabLst>
                <a:tab pos="698500" algn="l"/>
              </a:tabLst>
            </a:pPr>
            <a:r>
              <a:rPr sz="1200" spc="30" dirty="0">
                <a:latin typeface="Arial"/>
                <a:cs typeface="Arial"/>
              </a:rPr>
              <a:t>W</a:t>
            </a:r>
            <a:r>
              <a:rPr sz="1200" spc="-10" dirty="0">
                <a:latin typeface="Arial"/>
                <a:cs typeface="Arial"/>
              </a:rPr>
              <a:t>he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it 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es 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uards, </a:t>
            </a:r>
            <a:r>
              <a:rPr sz="1200" spc="5" dirty="0">
                <a:latin typeface="Arial"/>
                <a:cs typeface="Arial"/>
              </a:rPr>
              <a:t>on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it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. 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2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fferent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ties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spc="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ident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iff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ats;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is means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sa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0" dirty="0">
                <a:latin typeface="Arial"/>
                <a:cs typeface="Arial"/>
              </a:rPr>
              <a:t>eg</a:t>
            </a:r>
            <a:r>
              <a:rPr sz="1200" dirty="0">
                <a:latin typeface="Arial"/>
                <a:cs typeface="Arial"/>
              </a:rPr>
              <a:t>uards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 are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reas</a:t>
            </a:r>
            <a:r>
              <a:rPr sz="1200" spc="-10" dirty="0">
                <a:latin typeface="Arial"/>
                <a:cs typeface="Arial"/>
              </a:rPr>
              <a:t>on</a:t>
            </a:r>
            <a:r>
              <a:rPr sz="1200" dirty="0">
                <a:latin typeface="Arial"/>
                <a:cs typeface="Arial"/>
              </a:rPr>
              <a:t>able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propr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 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aci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ade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e, un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ecessar</a:t>
            </a:r>
            <a:r>
              <a:rPr sz="1200" spc="-2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, or p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ps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spc="2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 in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ppr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 a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ity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4389" y="4246245"/>
            <a:ext cx="3660140" cy="899794"/>
          </a:xfrm>
          <a:prstGeom prst="rect">
            <a:avLst/>
          </a:prstGeom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2075" marR="270510">
              <a:lnSpc>
                <a:spcPct val="109700"/>
              </a:lnSpc>
            </a:pPr>
            <a:r>
              <a:rPr sz="1000" spc="-10" dirty="0">
                <a:latin typeface="Arial"/>
                <a:cs typeface="Arial"/>
              </a:rPr>
              <a:t>Duri</a:t>
            </a:r>
            <a:r>
              <a:rPr sz="1000" spc="-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g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H</a:t>
            </a:r>
            <a:r>
              <a:rPr sz="1000" spc="-15" dirty="0">
                <a:latin typeface="Arial"/>
                <a:cs typeface="Arial"/>
              </a:rPr>
              <a:t>u</a:t>
            </a:r>
            <a:r>
              <a:rPr sz="1000" spc="-5" dirty="0">
                <a:latin typeface="Arial"/>
                <a:cs typeface="Arial"/>
              </a:rPr>
              <a:t>rr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ca</a:t>
            </a:r>
            <a:r>
              <a:rPr sz="1000" spc="-10" dirty="0">
                <a:latin typeface="Arial"/>
                <a:cs typeface="Arial"/>
              </a:rPr>
              <a:t>ne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K</a:t>
            </a:r>
            <a:r>
              <a:rPr sz="1000" spc="-5" dirty="0">
                <a:latin typeface="Arial"/>
                <a:cs typeface="Arial"/>
              </a:rPr>
              <a:t>atr</a:t>
            </a:r>
            <a:r>
              <a:rPr sz="1000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u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erous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h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thca</a:t>
            </a:r>
            <a:r>
              <a:rPr sz="1000" spc="0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</a:t>
            </a:r>
            <a:r>
              <a:rPr sz="1000" spc="-10" dirty="0">
                <a:latin typeface="Arial"/>
                <a:cs typeface="Arial"/>
              </a:rPr>
              <a:t>acil</a:t>
            </a:r>
            <a:r>
              <a:rPr sz="100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es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 N</a:t>
            </a:r>
            <a:r>
              <a:rPr sz="1000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w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Orl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nd</a:t>
            </a:r>
            <a:r>
              <a:rPr sz="1000" spc="-5" dirty="0">
                <a:latin typeface="Arial"/>
                <a:cs typeface="Arial"/>
              </a:rPr>
              <a:t> sur</a:t>
            </a:r>
            <a:r>
              <a:rPr sz="1000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u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15" dirty="0">
                <a:latin typeface="Arial"/>
                <a:cs typeface="Arial"/>
              </a:rPr>
              <a:t>d</a:t>
            </a:r>
            <a:r>
              <a:rPr sz="1000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ng</a:t>
            </a:r>
            <a:r>
              <a:rPr sz="1000" spc="-5" dirty="0">
                <a:latin typeface="Arial"/>
                <a:cs typeface="Arial"/>
              </a:rPr>
              <a:t> ar</a:t>
            </a:r>
            <a:r>
              <a:rPr sz="1000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as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ost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spc="-10" dirty="0">
                <a:latin typeface="Arial"/>
                <a:cs typeface="Arial"/>
              </a:rPr>
              <a:t>wer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-5" dirty="0">
                <a:latin typeface="Arial"/>
                <a:cs typeface="Arial"/>
              </a:rPr>
              <a:t> v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5" dirty="0">
                <a:latin typeface="Arial"/>
                <a:cs typeface="Arial"/>
              </a:rPr>
              <a:t>al </a:t>
            </a:r>
            <a:r>
              <a:rPr sz="1000" spc="0" dirty="0">
                <a:latin typeface="Arial"/>
                <a:cs typeface="Arial"/>
              </a:rPr>
              <a:t>f</a:t>
            </a:r>
            <a:r>
              <a:rPr sz="1000" spc="-10" dirty="0">
                <a:latin typeface="Arial"/>
                <a:cs typeface="Arial"/>
              </a:rPr>
              <a:t>u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w</a:t>
            </a:r>
            <a:r>
              <a:rPr sz="1000" spc="-5" dirty="0">
                <a:latin typeface="Arial"/>
                <a:cs typeface="Arial"/>
              </a:rPr>
              <a:t>h</a:t>
            </a:r>
            <a:r>
              <a:rPr sz="1000" spc="-10" dirty="0">
                <a:latin typeface="Arial"/>
                <a:cs typeface="Arial"/>
              </a:rPr>
              <a:t>en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0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ergen</a:t>
            </a:r>
            <a:r>
              <a:rPr sz="1000" spc="0" dirty="0">
                <a:latin typeface="Arial"/>
                <a:cs typeface="Arial"/>
              </a:rPr>
              <a:t>c</a:t>
            </a:r>
            <a:r>
              <a:rPr sz="1000" spc="-5" dirty="0">
                <a:latin typeface="Arial"/>
                <a:cs typeface="Arial"/>
              </a:rPr>
              <a:t>y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g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spc="5" dirty="0">
                <a:latin typeface="Arial"/>
                <a:cs typeface="Arial"/>
              </a:rPr>
              <a:t>r</a:t>
            </a:r>
            <a:r>
              <a:rPr sz="1000" spc="-5" dirty="0">
                <a:latin typeface="Arial"/>
                <a:cs typeface="Arial"/>
              </a:rPr>
              <a:t>at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rs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-5" dirty="0">
                <a:latin typeface="Arial"/>
                <a:cs typeface="Arial"/>
              </a:rPr>
              <a:t> in</a:t>
            </a:r>
            <a:r>
              <a:rPr sz="1000" dirty="0">
                <a:latin typeface="Arial"/>
                <a:cs typeface="Arial"/>
              </a:rPr>
              <a:t>f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15" dirty="0">
                <a:latin typeface="Arial"/>
                <a:cs typeface="Arial"/>
              </a:rPr>
              <a:t>r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at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on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s</a:t>
            </a:r>
            <a:r>
              <a:rPr sz="1000" spc="-35" dirty="0">
                <a:latin typeface="Arial"/>
                <a:cs typeface="Arial"/>
              </a:rPr>
              <a:t>y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h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10" dirty="0">
                <a:latin typeface="Arial"/>
                <a:cs typeface="Arial"/>
              </a:rPr>
              <a:t>used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ts</a:t>
            </a:r>
            <a:r>
              <a:rPr sz="1000" dirty="0">
                <a:latin typeface="Arial"/>
                <a:cs typeface="Arial"/>
              </a:rPr>
              <a:t> f</a:t>
            </a:r>
            <a:r>
              <a:rPr sz="1000" spc="-10" dirty="0">
                <a:latin typeface="Arial"/>
                <a:cs typeface="Arial"/>
              </a:rPr>
              <a:t>lo</a:t>
            </a:r>
            <a:r>
              <a:rPr sz="1000" dirty="0">
                <a:latin typeface="Arial"/>
                <a:cs typeface="Arial"/>
              </a:rPr>
              <a:t>o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d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87265" y="4239895"/>
            <a:ext cx="3642995" cy="899794"/>
          </a:xfrm>
          <a:prstGeom prst="rect">
            <a:avLst/>
          </a:prstGeom>
          <a:ln w="952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2710" marR="95250">
              <a:lnSpc>
                <a:spcPct val="96100"/>
              </a:lnSpc>
            </a:pPr>
            <a:r>
              <a:rPr sz="1000" spc="-10" dirty="0">
                <a:latin typeface="Arial"/>
                <a:cs typeface="Arial"/>
              </a:rPr>
              <a:t>A </a:t>
            </a:r>
            <a:r>
              <a:rPr sz="1000" spc="-5" dirty="0">
                <a:latin typeface="Arial"/>
                <a:cs typeface="Arial"/>
              </a:rPr>
              <a:t>tor</a:t>
            </a:r>
            <a:r>
              <a:rPr sz="1000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d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Jo</a:t>
            </a:r>
            <a:r>
              <a:rPr sz="1000" spc="-15" dirty="0">
                <a:latin typeface="Arial"/>
                <a:cs typeface="Arial"/>
              </a:rPr>
              <a:t>p</a:t>
            </a:r>
            <a:r>
              <a:rPr sz="1000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n,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ss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uri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d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p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5" dirty="0">
                <a:latin typeface="Arial"/>
                <a:cs typeface="Arial"/>
              </a:rPr>
              <a:t>t </a:t>
            </a:r>
            <a:r>
              <a:rPr sz="1000" spc="-25" dirty="0">
                <a:latin typeface="Arial"/>
                <a:cs typeface="Arial"/>
              </a:rPr>
              <a:t>w</a:t>
            </a:r>
            <a:r>
              <a:rPr sz="100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th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h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dirty="0">
                <a:latin typeface="Arial"/>
                <a:cs typeface="Arial"/>
              </a:rPr>
              <a:t>spi</a:t>
            </a:r>
            <a:r>
              <a:rPr sz="1000" spc="-5" dirty="0">
                <a:latin typeface="Arial"/>
                <a:cs typeface="Arial"/>
              </a:rPr>
              <a:t>ta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, 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u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ing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ig</a:t>
            </a:r>
            <a:r>
              <a:rPr sz="1000" spc="-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0" dirty="0">
                <a:latin typeface="Arial"/>
                <a:cs typeface="Arial"/>
              </a:rPr>
              <a:t>f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t structu</a:t>
            </a:r>
            <a:r>
              <a:rPr sz="1000" spc="0" dirty="0">
                <a:latin typeface="Arial"/>
                <a:cs typeface="Arial"/>
              </a:rPr>
              <a:t>r</a:t>
            </a:r>
            <a:r>
              <a:rPr sz="1000" spc="-5" dirty="0">
                <a:latin typeface="Arial"/>
                <a:cs typeface="Arial"/>
              </a:rPr>
              <a:t>al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g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</a:t>
            </a:r>
            <a:r>
              <a:rPr sz="1000" spc="-10" dirty="0">
                <a:latin typeface="Arial"/>
                <a:cs typeface="Arial"/>
              </a:rPr>
              <a:t>aci</a:t>
            </a:r>
            <a:r>
              <a:rPr sz="1000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10" dirty="0">
                <a:latin typeface="Arial"/>
                <a:cs typeface="Arial"/>
              </a:rPr>
              <a:t>t</a:t>
            </a:r>
            <a:r>
              <a:rPr sz="1000" spc="-25" dirty="0">
                <a:latin typeface="Arial"/>
                <a:cs typeface="Arial"/>
              </a:rPr>
              <a:t>y</a:t>
            </a:r>
            <a:r>
              <a:rPr sz="1000" spc="-5" dirty="0">
                <a:latin typeface="Arial"/>
                <a:cs typeface="Arial"/>
              </a:rPr>
              <a:t>.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 M</a:t>
            </a:r>
            <a:r>
              <a:rPr sz="1000" spc="-10" dirty="0">
                <a:latin typeface="Arial"/>
                <a:cs typeface="Arial"/>
              </a:rPr>
              <a:t>edi</a:t>
            </a:r>
            <a:r>
              <a:rPr sz="1000" spc="-5" dirty="0">
                <a:latin typeface="Arial"/>
                <a:cs typeface="Arial"/>
              </a:rPr>
              <a:t>cal records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-5" dirty="0">
                <a:latin typeface="Arial"/>
                <a:cs typeface="Arial"/>
              </a:rPr>
              <a:t> X</a:t>
            </a:r>
            <a:r>
              <a:rPr sz="1000" spc="-10" dirty="0">
                <a:latin typeface="Arial"/>
                <a:cs typeface="Arial"/>
              </a:rPr>
              <a:t>-R</a:t>
            </a:r>
            <a:r>
              <a:rPr sz="1000" spc="5" dirty="0">
                <a:latin typeface="Arial"/>
                <a:cs typeface="Arial"/>
              </a:rPr>
              <a:t>a</a:t>
            </a:r>
            <a:r>
              <a:rPr sz="1000" spc="-35" dirty="0">
                <a:latin typeface="Arial"/>
                <a:cs typeface="Arial"/>
              </a:rPr>
              <a:t>y</a:t>
            </a:r>
            <a:r>
              <a:rPr sz="1000" spc="-5" dirty="0">
                <a:latin typeface="Arial"/>
                <a:cs typeface="Arial"/>
              </a:rPr>
              <a:t>s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w</a:t>
            </a:r>
            <a:r>
              <a:rPr sz="1000" spc="-5" dirty="0">
                <a:latin typeface="Arial"/>
                <a:cs typeface="Arial"/>
              </a:rPr>
              <a:t>ere </a:t>
            </a:r>
            <a:r>
              <a:rPr sz="1000" spc="10" dirty="0">
                <a:latin typeface="Arial"/>
                <a:cs typeface="Arial"/>
              </a:rPr>
              <a:t>f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15" dirty="0">
                <a:latin typeface="Arial"/>
                <a:cs typeface="Arial"/>
              </a:rPr>
              <a:t>u</a:t>
            </a:r>
            <a:r>
              <a:rPr sz="1000" spc="-10" dirty="0">
                <a:latin typeface="Arial"/>
                <a:cs typeface="Arial"/>
              </a:rPr>
              <a:t>nd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as</a:t>
            </a:r>
            <a:r>
              <a:rPr sz="1000" dirty="0">
                <a:latin typeface="Arial"/>
                <a:cs typeface="Arial"/>
              </a:rPr>
              <a:t> f</a:t>
            </a:r>
            <a:r>
              <a:rPr sz="1000" spc="-5" dirty="0">
                <a:latin typeface="Arial"/>
                <a:cs typeface="Arial"/>
              </a:rPr>
              <a:t>ar 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-25" dirty="0">
                <a:latin typeface="Arial"/>
                <a:cs typeface="Arial"/>
              </a:rPr>
              <a:t>w</a:t>
            </a:r>
            <a:r>
              <a:rPr sz="1000" spc="5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y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7</a:t>
            </a:r>
            <a:r>
              <a:rPr sz="1000" spc="-10" dirty="0">
                <a:latin typeface="Arial"/>
                <a:cs typeface="Arial"/>
              </a:rPr>
              <a:t>0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2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iles</a:t>
            </a:r>
            <a:r>
              <a:rPr sz="1000" dirty="0">
                <a:latin typeface="Arial"/>
                <a:cs typeface="Arial"/>
              </a:rPr>
              <a:t> f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spc="-25" dirty="0">
                <a:latin typeface="Arial"/>
                <a:cs typeface="Arial"/>
              </a:rPr>
              <a:t>o</a:t>
            </a:r>
            <a:r>
              <a:rPr sz="1000" spc="-10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 the </a:t>
            </a:r>
            <a:r>
              <a:rPr sz="1000" dirty="0">
                <a:latin typeface="Arial"/>
                <a:cs typeface="Arial"/>
              </a:rPr>
              <a:t>f</a:t>
            </a:r>
            <a:r>
              <a:rPr sz="1000" spc="-10" dirty="0">
                <a:latin typeface="Arial"/>
                <a:cs typeface="Arial"/>
              </a:rPr>
              <a:t>aci</a:t>
            </a:r>
            <a:r>
              <a:rPr sz="1000" dirty="0">
                <a:latin typeface="Arial"/>
                <a:cs typeface="Arial"/>
              </a:rPr>
              <a:t>l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10" dirty="0">
                <a:latin typeface="Arial"/>
                <a:cs typeface="Arial"/>
              </a:rPr>
              <a:t>t</a:t>
            </a:r>
            <a:r>
              <a:rPr sz="1000" spc="-5" dirty="0">
                <a:latin typeface="Arial"/>
                <a:cs typeface="Arial"/>
              </a:rPr>
              <a:t>y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</a:t>
            </a:r>
            <a:r>
              <a:rPr sz="1000" spc="-5" dirty="0">
                <a:latin typeface="Arial"/>
                <a:cs typeface="Arial"/>
              </a:rPr>
              <a:t>h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ter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ath of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-15" dirty="0">
                <a:latin typeface="Arial"/>
                <a:cs typeface="Arial"/>
              </a:rPr>
              <a:t>h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</a:t>
            </a:r>
            <a:r>
              <a:rPr sz="1000" spc="-5" dirty="0">
                <a:latin typeface="Arial"/>
                <a:cs typeface="Arial"/>
              </a:rPr>
              <a:t>or</a:t>
            </a:r>
            <a:r>
              <a:rPr sz="1000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d</a:t>
            </a:r>
            <a:r>
              <a:rPr sz="1000" spc="-5" dirty="0">
                <a:latin typeface="Arial"/>
                <a:cs typeface="Arial"/>
              </a:rPr>
              <a:t>o.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737859" y="5248909"/>
            <a:ext cx="2692400" cy="908050"/>
          </a:xfrm>
          <a:custGeom>
            <a:avLst/>
            <a:gdLst/>
            <a:ahLst/>
            <a:cxnLst/>
            <a:rect l="l" t="t" r="r" b="b"/>
            <a:pathLst>
              <a:path w="2692400" h="908050">
                <a:moveTo>
                  <a:pt x="0" y="908049"/>
                </a:moveTo>
                <a:lnTo>
                  <a:pt x="2692399" y="908049"/>
                </a:lnTo>
                <a:lnTo>
                  <a:pt x="2692399" y="0"/>
                </a:lnTo>
                <a:lnTo>
                  <a:pt x="0" y="0"/>
                </a:lnTo>
                <a:lnTo>
                  <a:pt x="0" y="908049"/>
                </a:lnTo>
                <a:close/>
              </a:path>
            </a:pathLst>
          </a:custGeom>
          <a:solidFill>
            <a:srgbClr val="99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37859" y="5248909"/>
            <a:ext cx="2692400" cy="908050"/>
          </a:xfrm>
          <a:custGeom>
            <a:avLst/>
            <a:gdLst/>
            <a:ahLst/>
            <a:cxnLst/>
            <a:rect l="l" t="t" r="r" b="b"/>
            <a:pathLst>
              <a:path w="2692400" h="908050">
                <a:moveTo>
                  <a:pt x="0" y="908049"/>
                </a:moveTo>
                <a:lnTo>
                  <a:pt x="2692399" y="908049"/>
                </a:lnTo>
                <a:lnTo>
                  <a:pt x="2692399" y="0"/>
                </a:lnTo>
                <a:lnTo>
                  <a:pt x="0" y="0"/>
                </a:lnTo>
                <a:lnTo>
                  <a:pt x="0" y="90804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822060" y="5305415"/>
            <a:ext cx="2515870" cy="822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0000"/>
              </a:lnSpc>
            </a:pP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h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s</a:t>
            </a:r>
            <a:r>
              <a:rPr sz="1000" dirty="0">
                <a:latin typeface="Arial"/>
                <a:cs typeface="Arial"/>
              </a:rPr>
              <a:t> f</a:t>
            </a:r>
            <a:r>
              <a:rPr sz="1000" spc="-10" dirty="0">
                <a:latin typeface="Arial"/>
                <a:cs typeface="Arial"/>
              </a:rPr>
              <a:t>acili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5" dirty="0">
                <a:latin typeface="Arial"/>
                <a:cs typeface="Arial"/>
              </a:rPr>
              <a:t>y</a:t>
            </a:r>
            <a:r>
              <a:rPr sz="1000" spc="-10" dirty="0">
                <a:latin typeface="Arial"/>
                <a:cs typeface="Arial"/>
              </a:rPr>
              <a:t> i</a:t>
            </a:r>
            <a:r>
              <a:rPr sz="1000" spc="-5" dirty="0">
                <a:latin typeface="Arial"/>
                <a:cs typeface="Arial"/>
              </a:rPr>
              <a:t>s</a:t>
            </a:r>
            <a:r>
              <a:rPr sz="1000" dirty="0">
                <a:latin typeface="Arial"/>
                <a:cs typeface="Arial"/>
              </a:rPr>
              <a:t> l</a:t>
            </a:r>
            <a:r>
              <a:rPr sz="1000" spc="-5" dirty="0">
                <a:latin typeface="Arial"/>
                <a:cs typeface="Arial"/>
              </a:rPr>
              <a:t>ocat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 g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gr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phi</a:t>
            </a:r>
            <a:r>
              <a:rPr sz="1000" spc="-5" dirty="0">
                <a:latin typeface="Arial"/>
                <a:cs typeface="Arial"/>
              </a:rPr>
              <a:t>cal</a:t>
            </a:r>
            <a:r>
              <a:rPr sz="1000" spc="-10" dirty="0">
                <a:latin typeface="Arial"/>
                <a:cs typeface="Arial"/>
              </a:rPr>
              <a:t> a</a:t>
            </a:r>
            <a:r>
              <a:rPr sz="1000" spc="0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ea</a:t>
            </a:r>
            <a:r>
              <a:rPr sz="1000" spc="-5" dirty="0">
                <a:latin typeface="Arial"/>
                <a:cs typeface="Arial"/>
              </a:rPr>
              <a:t> prone 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to</a:t>
            </a:r>
            <a:r>
              <a:rPr sz="1000" spc="0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dos. In cont</a:t>
            </a:r>
            <a:r>
              <a:rPr sz="1000" spc="0" dirty="0">
                <a:latin typeface="Arial"/>
                <a:cs typeface="Arial"/>
              </a:rPr>
              <a:t>r</a:t>
            </a:r>
            <a:r>
              <a:rPr sz="1000" spc="-5" dirty="0">
                <a:latin typeface="Arial"/>
                <a:cs typeface="Arial"/>
              </a:rPr>
              <a:t>ast to th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G</a:t>
            </a:r>
            <a:r>
              <a:rPr sz="1000" dirty="0">
                <a:latin typeface="Arial"/>
                <a:cs typeface="Arial"/>
              </a:rPr>
              <a:t>u</a:t>
            </a:r>
            <a:r>
              <a:rPr sz="1000" spc="-10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f Coast, 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he</a:t>
            </a:r>
            <a:r>
              <a:rPr sz="1000" spc="-5" dirty="0">
                <a:latin typeface="Arial"/>
                <a:cs typeface="Arial"/>
              </a:rPr>
              <a:t> ant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5" dirty="0">
                <a:latin typeface="Arial"/>
                <a:cs typeface="Arial"/>
              </a:rPr>
              <a:t>c</a:t>
            </a:r>
            <a:r>
              <a:rPr sz="1000" spc="-10" dirty="0">
                <a:latin typeface="Arial"/>
                <a:cs typeface="Arial"/>
              </a:rPr>
              <a:t>ip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ed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-5" dirty="0">
                <a:latin typeface="Arial"/>
                <a:cs typeface="Arial"/>
              </a:rPr>
              <a:t>hre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t 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rn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d</a:t>
            </a:r>
            <a:r>
              <a:rPr sz="1000" spc="-10" dirty="0">
                <a:latin typeface="Arial"/>
                <a:cs typeface="Arial"/>
              </a:rPr>
              <a:t>os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ig</a:t>
            </a:r>
            <a:r>
              <a:rPr sz="1000" spc="-15" dirty="0">
                <a:latin typeface="Arial"/>
                <a:cs typeface="Arial"/>
              </a:rPr>
              <a:t>h</a:t>
            </a:r>
            <a:r>
              <a:rPr sz="1000" spc="-5" dirty="0">
                <a:latin typeface="Arial"/>
                <a:cs typeface="Arial"/>
              </a:rPr>
              <a:t>t re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u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t in </a:t>
            </a:r>
            <a:r>
              <a:rPr sz="1000" spc="-10" dirty="0">
                <a:latin typeface="Arial"/>
                <a:cs typeface="Arial"/>
              </a:rPr>
              <a:t>t</a:t>
            </a:r>
            <a:r>
              <a:rPr sz="1000" spc="-5" dirty="0">
                <a:latin typeface="Arial"/>
                <a:cs typeface="Arial"/>
              </a:rPr>
              <a:t>h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b</a:t>
            </a:r>
            <a:r>
              <a:rPr sz="1000" spc="-10" dirty="0">
                <a:latin typeface="Arial"/>
                <a:cs typeface="Arial"/>
              </a:rPr>
              <a:t>ase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25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nt </a:t>
            </a:r>
            <a:r>
              <a:rPr sz="1000" spc="-10" dirty="0">
                <a:latin typeface="Arial"/>
                <a:cs typeface="Arial"/>
              </a:rPr>
              <a:t>b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g</a:t>
            </a:r>
            <a:r>
              <a:rPr sz="1000" spc="-5" dirty="0">
                <a:latin typeface="Arial"/>
                <a:cs typeface="Arial"/>
              </a:rPr>
              <a:t> selected as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-15" dirty="0">
                <a:latin typeface="Arial"/>
                <a:cs typeface="Arial"/>
              </a:rPr>
              <a:t>h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id</a:t>
            </a:r>
            <a:r>
              <a:rPr sz="1000" spc="-5" dirty="0">
                <a:latin typeface="Arial"/>
                <a:cs typeface="Arial"/>
              </a:rPr>
              <a:t>eal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orage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area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or 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5" dirty="0">
                <a:latin typeface="Arial"/>
                <a:cs typeface="Arial"/>
              </a:rPr>
              <a:t>al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as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5" dirty="0">
                <a:latin typeface="Arial"/>
                <a:cs typeface="Arial"/>
              </a:rPr>
              <a:t>ets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004434" y="5139690"/>
            <a:ext cx="733425" cy="852805"/>
          </a:xfrm>
          <a:custGeom>
            <a:avLst/>
            <a:gdLst/>
            <a:ahLst/>
            <a:cxnLst/>
            <a:rect l="l" t="t" r="r" b="b"/>
            <a:pathLst>
              <a:path w="733425" h="852804">
                <a:moveTo>
                  <a:pt x="244475" y="0"/>
                </a:moveTo>
                <a:lnTo>
                  <a:pt x="0" y="0"/>
                </a:lnTo>
                <a:lnTo>
                  <a:pt x="0" y="730961"/>
                </a:lnTo>
                <a:lnTo>
                  <a:pt x="488950" y="730961"/>
                </a:lnTo>
                <a:lnTo>
                  <a:pt x="488950" y="852805"/>
                </a:lnTo>
                <a:lnTo>
                  <a:pt x="733425" y="609168"/>
                </a:lnTo>
                <a:lnTo>
                  <a:pt x="611174" y="487324"/>
                </a:lnTo>
                <a:lnTo>
                  <a:pt x="244475" y="487324"/>
                </a:lnTo>
                <a:lnTo>
                  <a:pt x="244475" y="0"/>
                </a:lnTo>
                <a:close/>
              </a:path>
              <a:path w="733425" h="852804">
                <a:moveTo>
                  <a:pt x="488950" y="365506"/>
                </a:moveTo>
                <a:lnTo>
                  <a:pt x="488950" y="487324"/>
                </a:lnTo>
                <a:lnTo>
                  <a:pt x="611174" y="487324"/>
                </a:lnTo>
                <a:lnTo>
                  <a:pt x="488950" y="365506"/>
                </a:lnTo>
                <a:close/>
              </a:path>
            </a:pathLst>
          </a:custGeom>
          <a:solidFill>
            <a:srgbClr val="99FF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004434" y="5139690"/>
            <a:ext cx="733425" cy="852805"/>
          </a:xfrm>
          <a:custGeom>
            <a:avLst/>
            <a:gdLst/>
            <a:ahLst/>
            <a:cxnLst/>
            <a:rect l="l" t="t" r="r" b="b"/>
            <a:pathLst>
              <a:path w="733425" h="852804">
                <a:moveTo>
                  <a:pt x="733425" y="609168"/>
                </a:moveTo>
                <a:lnTo>
                  <a:pt x="488950" y="365506"/>
                </a:lnTo>
                <a:lnTo>
                  <a:pt x="488950" y="487324"/>
                </a:lnTo>
                <a:lnTo>
                  <a:pt x="244475" y="487324"/>
                </a:lnTo>
                <a:lnTo>
                  <a:pt x="244475" y="0"/>
                </a:lnTo>
                <a:lnTo>
                  <a:pt x="0" y="0"/>
                </a:lnTo>
                <a:lnTo>
                  <a:pt x="0" y="730961"/>
                </a:lnTo>
                <a:lnTo>
                  <a:pt x="488950" y="730961"/>
                </a:lnTo>
                <a:lnTo>
                  <a:pt x="488950" y="852805"/>
                </a:lnTo>
                <a:lnTo>
                  <a:pt x="733425" y="60916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102360" y="5147945"/>
            <a:ext cx="733425" cy="852805"/>
          </a:xfrm>
          <a:custGeom>
            <a:avLst/>
            <a:gdLst/>
            <a:ahLst/>
            <a:cxnLst/>
            <a:rect l="l" t="t" r="r" b="b"/>
            <a:pathLst>
              <a:path w="733425" h="852804">
                <a:moveTo>
                  <a:pt x="244475" y="0"/>
                </a:moveTo>
                <a:lnTo>
                  <a:pt x="0" y="0"/>
                </a:lnTo>
                <a:lnTo>
                  <a:pt x="0" y="730961"/>
                </a:lnTo>
                <a:lnTo>
                  <a:pt x="488950" y="730961"/>
                </a:lnTo>
                <a:lnTo>
                  <a:pt x="488950" y="852804"/>
                </a:lnTo>
                <a:lnTo>
                  <a:pt x="733425" y="609168"/>
                </a:lnTo>
                <a:lnTo>
                  <a:pt x="611174" y="487324"/>
                </a:lnTo>
                <a:lnTo>
                  <a:pt x="244475" y="487324"/>
                </a:lnTo>
                <a:lnTo>
                  <a:pt x="244475" y="0"/>
                </a:lnTo>
                <a:close/>
              </a:path>
              <a:path w="733425" h="852804">
                <a:moveTo>
                  <a:pt x="488950" y="365505"/>
                </a:moveTo>
                <a:lnTo>
                  <a:pt x="488950" y="487324"/>
                </a:lnTo>
                <a:lnTo>
                  <a:pt x="611174" y="487324"/>
                </a:lnTo>
                <a:lnTo>
                  <a:pt x="488950" y="365505"/>
                </a:lnTo>
                <a:close/>
              </a:path>
            </a:pathLst>
          </a:custGeom>
          <a:solidFill>
            <a:srgbClr val="FF92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102360" y="5147945"/>
            <a:ext cx="733425" cy="852805"/>
          </a:xfrm>
          <a:custGeom>
            <a:avLst/>
            <a:gdLst/>
            <a:ahLst/>
            <a:cxnLst/>
            <a:rect l="l" t="t" r="r" b="b"/>
            <a:pathLst>
              <a:path w="733425" h="852804">
                <a:moveTo>
                  <a:pt x="733425" y="609168"/>
                </a:moveTo>
                <a:lnTo>
                  <a:pt x="488950" y="365505"/>
                </a:lnTo>
                <a:lnTo>
                  <a:pt x="488950" y="487324"/>
                </a:lnTo>
                <a:lnTo>
                  <a:pt x="244475" y="487324"/>
                </a:lnTo>
                <a:lnTo>
                  <a:pt x="244475" y="0"/>
                </a:lnTo>
                <a:lnTo>
                  <a:pt x="0" y="0"/>
                </a:lnTo>
                <a:lnTo>
                  <a:pt x="0" y="730961"/>
                </a:lnTo>
                <a:lnTo>
                  <a:pt x="488950" y="730961"/>
                </a:lnTo>
                <a:lnTo>
                  <a:pt x="488950" y="852804"/>
                </a:lnTo>
                <a:lnTo>
                  <a:pt x="733425" y="609168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835785" y="5248909"/>
            <a:ext cx="2951480" cy="908050"/>
          </a:xfrm>
          <a:custGeom>
            <a:avLst/>
            <a:gdLst/>
            <a:ahLst/>
            <a:cxnLst/>
            <a:rect l="l" t="t" r="r" b="b"/>
            <a:pathLst>
              <a:path w="2951479" h="908050">
                <a:moveTo>
                  <a:pt x="0" y="908049"/>
                </a:moveTo>
                <a:lnTo>
                  <a:pt x="2951480" y="908049"/>
                </a:lnTo>
                <a:lnTo>
                  <a:pt x="2951480" y="0"/>
                </a:lnTo>
                <a:lnTo>
                  <a:pt x="0" y="0"/>
                </a:lnTo>
                <a:lnTo>
                  <a:pt x="0" y="908049"/>
                </a:lnTo>
                <a:close/>
              </a:path>
            </a:pathLst>
          </a:custGeom>
          <a:solidFill>
            <a:srgbClr val="FF92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835785" y="5248909"/>
            <a:ext cx="2951480" cy="908050"/>
          </a:xfrm>
          <a:custGeom>
            <a:avLst/>
            <a:gdLst/>
            <a:ahLst/>
            <a:cxnLst/>
            <a:rect l="l" t="t" r="r" b="b"/>
            <a:pathLst>
              <a:path w="2951479" h="908050">
                <a:moveTo>
                  <a:pt x="0" y="908049"/>
                </a:moveTo>
                <a:lnTo>
                  <a:pt x="2951480" y="908049"/>
                </a:lnTo>
                <a:lnTo>
                  <a:pt x="2951480" y="0"/>
                </a:lnTo>
                <a:lnTo>
                  <a:pt x="0" y="0"/>
                </a:lnTo>
                <a:lnTo>
                  <a:pt x="0" y="90804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919985" y="5305415"/>
            <a:ext cx="2775585" cy="8229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10185">
              <a:lnSpc>
                <a:spcPct val="110000"/>
              </a:lnSpc>
            </a:pP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he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</a:t>
            </a:r>
            <a:r>
              <a:rPr sz="1000" spc="-10" dirty="0">
                <a:latin typeface="Arial"/>
                <a:cs typeface="Arial"/>
              </a:rPr>
              <a:t>acili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es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w</a:t>
            </a:r>
            <a:r>
              <a:rPr sz="1000" spc="-5" dirty="0">
                <a:latin typeface="Arial"/>
                <a:cs typeface="Arial"/>
              </a:rPr>
              <a:t>ere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loca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ed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ar t</a:t>
            </a:r>
            <a:r>
              <a:rPr sz="1000" dirty="0">
                <a:latin typeface="Arial"/>
                <a:cs typeface="Arial"/>
              </a:rPr>
              <a:t>h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co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25" dirty="0">
                <a:latin typeface="Arial"/>
                <a:cs typeface="Arial"/>
              </a:rPr>
              <a:t>o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5" dirty="0">
                <a:latin typeface="Arial"/>
                <a:cs typeface="Arial"/>
              </a:rPr>
              <a:t>t </a:t>
            </a:r>
            <a:r>
              <a:rPr sz="1000" spc="-15" dirty="0">
                <a:latin typeface="Arial"/>
                <a:cs typeface="Arial"/>
              </a:rPr>
              <a:t>b</a:t>
            </a:r>
            <a:r>
              <a:rPr sz="1000" spc="-10" dirty="0">
                <a:latin typeface="Arial"/>
                <a:cs typeface="Arial"/>
              </a:rPr>
              <a:t>ase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25" dirty="0">
                <a:latin typeface="Arial"/>
                <a:cs typeface="Arial"/>
              </a:rPr>
              <a:t>w</a:t>
            </a:r>
            <a:r>
              <a:rPr sz="1000" spc="-5" dirty="0">
                <a:latin typeface="Arial"/>
                <a:cs typeface="Arial"/>
              </a:rPr>
              <a:t>ere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spc="-10" dirty="0">
                <a:latin typeface="Arial"/>
                <a:cs typeface="Arial"/>
              </a:rPr>
              <a:t>w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se</a:t>
            </a:r>
            <a:r>
              <a:rPr sz="100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-</a:t>
            </a:r>
            <a:r>
              <a:rPr sz="1000" spc="-10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-15" dirty="0">
                <a:latin typeface="Arial"/>
                <a:cs typeface="Arial"/>
              </a:rPr>
              <a:t>v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110000"/>
              </a:lnSpc>
            </a:pPr>
            <a:r>
              <a:rPr sz="1000" spc="-5" dirty="0">
                <a:latin typeface="Arial"/>
                <a:cs typeface="Arial"/>
              </a:rPr>
              <a:t>Hurr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es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nd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</a:t>
            </a:r>
            <a:r>
              <a:rPr sz="1000" spc="-10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spc="-10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d</a:t>
            </a:r>
            <a:r>
              <a:rPr sz="1000" spc="-10" dirty="0">
                <a:latin typeface="Arial"/>
                <a:cs typeface="Arial"/>
              </a:rPr>
              <a:t>ing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 </a:t>
            </a:r>
            <a:r>
              <a:rPr sz="1000" spc="-10" dirty="0">
                <a:latin typeface="Arial"/>
                <a:cs typeface="Arial"/>
              </a:rPr>
              <a:t>p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al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-15" dirty="0">
                <a:latin typeface="Arial"/>
                <a:cs typeface="Arial"/>
              </a:rPr>
              <a:t>h</a:t>
            </a:r>
            <a:r>
              <a:rPr sz="1000" spc="-5" dirty="0">
                <a:latin typeface="Arial"/>
                <a:cs typeface="Arial"/>
              </a:rPr>
              <a:t>reats. U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o</a:t>
            </a:r>
            <a:r>
              <a:rPr sz="1000" spc="-5" dirty="0">
                <a:latin typeface="Arial"/>
                <a:cs typeface="Arial"/>
              </a:rPr>
              <a:t>f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b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 </a:t>
            </a:r>
            <a:r>
              <a:rPr sz="1000" spc="-10" dirty="0">
                <a:latin typeface="Arial"/>
                <a:cs typeface="Arial"/>
              </a:rPr>
              <a:t>h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spc="-10" dirty="0">
                <a:latin typeface="Arial"/>
                <a:cs typeface="Arial"/>
              </a:rPr>
              <a:t>use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cr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5" dirty="0">
                <a:latin typeface="Arial"/>
                <a:cs typeface="Arial"/>
              </a:rPr>
              <a:t>al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</a:t>
            </a:r>
            <a:r>
              <a:rPr sz="100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rastructure, 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edi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5" dirty="0">
                <a:latin typeface="Arial"/>
                <a:cs typeface="Arial"/>
              </a:rPr>
              <a:t>al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record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5" dirty="0">
                <a:latin typeface="Arial"/>
                <a:cs typeface="Arial"/>
              </a:rPr>
              <a:t>, 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tc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s</a:t>
            </a:r>
            <a:r>
              <a:rPr sz="1000" spc="1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p</a:t>
            </a:r>
            <a:r>
              <a:rPr sz="1000" spc="-5" dirty="0">
                <a:latin typeface="Arial"/>
                <a:cs typeface="Arial"/>
              </a:rPr>
              <a:t>ote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al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5" dirty="0">
                <a:latin typeface="Arial"/>
                <a:cs typeface="Arial"/>
              </a:rPr>
              <a:t>k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25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96840">
              <a:lnSpc>
                <a:spcPts val="3329"/>
              </a:lnSpc>
            </a:pPr>
            <a:r>
              <a:rPr spc="-20" dirty="0"/>
              <a:t>T</a:t>
            </a:r>
            <a:r>
              <a:rPr spc="-30" dirty="0"/>
              <a:t>h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15" dirty="0"/>
              <a:t>Pr</a:t>
            </a:r>
            <a:r>
              <a:rPr spc="-5" dirty="0"/>
              <a:t>i</a:t>
            </a:r>
            <a:r>
              <a:rPr spc="-10" dirty="0"/>
              <a:t>v</a:t>
            </a:r>
            <a:r>
              <a:rPr spc="-20" dirty="0"/>
              <a:t>a</a:t>
            </a:r>
            <a:r>
              <a:rPr spc="-5" dirty="0"/>
              <a:t>c</a:t>
            </a:r>
            <a:r>
              <a:rPr spc="-20" dirty="0"/>
              <a:t>y</a:t>
            </a:r>
            <a:r>
              <a:rPr spc="-25" dirty="0"/>
              <a:t> </a:t>
            </a:r>
            <a:r>
              <a:rPr spc="-20" dirty="0"/>
              <a:t>Rule</a:t>
            </a:r>
          </a:p>
          <a:p>
            <a:pPr marL="6976745">
              <a:lnSpc>
                <a:spcPts val="1650"/>
              </a:lnSpc>
            </a:pPr>
            <a:r>
              <a:rPr sz="1400" dirty="0"/>
              <a:t>(Safe</a:t>
            </a:r>
            <a:r>
              <a:rPr sz="1400" spc="-10" dirty="0"/>
              <a:t>gu</a:t>
            </a:r>
            <a:r>
              <a:rPr sz="1400" dirty="0"/>
              <a:t>ar</a:t>
            </a:r>
            <a:r>
              <a:rPr sz="1400" spc="-10" dirty="0"/>
              <a:t>d</a:t>
            </a:r>
            <a:r>
              <a:rPr sz="1400" dirty="0"/>
              <a:t>s)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93444" y="1362625"/>
            <a:ext cx="7443470" cy="1807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101600" indent="-228600">
              <a:lnSpc>
                <a:spcPts val="1370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uards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p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nsu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ntial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, in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abi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</a:t>
            </a:r>
            <a:r>
              <a:rPr sz="1200" spc="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cting</a:t>
            </a:r>
            <a:r>
              <a:rPr sz="1200" spc="-10" dirty="0">
                <a:latin typeface="Arial"/>
                <a:cs typeface="Arial"/>
              </a:rPr>
              <a:t> t</a:t>
            </a:r>
            <a:r>
              <a:rPr sz="1200" dirty="0">
                <a:latin typeface="Arial"/>
                <a:cs typeface="Arial"/>
              </a:rPr>
              <a:t>he data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ernal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rnal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ts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"/>
              </a:spcBef>
              <a:buFont typeface="Wingdings"/>
              <a:buChar char=""/>
            </a:pPr>
            <a:endParaRPr sz="1000">
              <a:latin typeface="Times New Roman"/>
              <a:cs typeface="Times New Roman"/>
            </a:endParaRPr>
          </a:p>
          <a:p>
            <a:pPr marL="283845" indent="-271145">
              <a:lnSpc>
                <a:spcPct val="100000"/>
              </a:lnSpc>
              <a:buSzPct val="133333"/>
              <a:buFont typeface="Wingdings"/>
              <a:buChar char=""/>
              <a:tabLst>
                <a:tab pos="284480" algn="l"/>
              </a:tabLst>
            </a:pP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gu</a:t>
            </a:r>
            <a:r>
              <a:rPr sz="1200" dirty="0">
                <a:latin typeface="Arial"/>
                <a:cs typeface="Arial"/>
              </a:rPr>
              <a:t>ards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th</a:t>
            </a:r>
            <a:r>
              <a:rPr sz="1200" dirty="0">
                <a:latin typeface="Arial"/>
                <a:cs typeface="Arial"/>
              </a:rPr>
              <a:t>ree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ad c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es </a:t>
            </a:r>
            <a:r>
              <a:rPr sz="1200" spc="-15" dirty="0">
                <a:latin typeface="Arial"/>
                <a:cs typeface="Arial"/>
              </a:rPr>
              <a:t>(</a:t>
            </a:r>
            <a:r>
              <a:rPr sz="1200" dirty="0">
                <a:latin typeface="Arial"/>
                <a:cs typeface="Arial"/>
              </a:rPr>
              <a:t>see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belo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):</a:t>
            </a:r>
            <a:endParaRPr sz="1200">
              <a:latin typeface="Arial"/>
              <a:cs typeface="Arial"/>
            </a:endParaRPr>
          </a:p>
          <a:p>
            <a:pPr marL="697865" marR="345440" lvl="1" indent="-228600">
              <a:lnSpc>
                <a:spcPts val="1370"/>
              </a:lnSpc>
              <a:spcBef>
                <a:spcPts val="120"/>
              </a:spcBef>
              <a:buFont typeface="Symbol"/>
              <a:buChar char=""/>
              <a:tabLst>
                <a:tab pos="698500" algn="l"/>
              </a:tabLst>
            </a:pPr>
            <a:r>
              <a:rPr sz="1200" u="sng" dirty="0">
                <a:latin typeface="Arial"/>
                <a:cs typeface="Arial"/>
              </a:rPr>
              <a:t>Ad</a:t>
            </a:r>
            <a:r>
              <a:rPr sz="1200" u="sng" spc="5" dirty="0">
                <a:latin typeface="Arial"/>
                <a:cs typeface="Arial"/>
              </a:rPr>
              <a:t>m</a:t>
            </a:r>
            <a:r>
              <a:rPr sz="1200" u="sng" spc="-15" dirty="0">
                <a:latin typeface="Arial"/>
                <a:cs typeface="Arial"/>
              </a:rPr>
              <a:t>i</a:t>
            </a:r>
            <a:r>
              <a:rPr sz="1200" u="sng" dirty="0">
                <a:latin typeface="Arial"/>
                <a:cs typeface="Arial"/>
              </a:rPr>
              <a:t>nistrati</a:t>
            </a:r>
            <a:r>
              <a:rPr sz="1200" u="sng" spc="-15" dirty="0">
                <a:latin typeface="Arial"/>
                <a:cs typeface="Arial"/>
              </a:rPr>
              <a:t>v</a:t>
            </a:r>
            <a:r>
              <a:rPr sz="1200" u="sng" spc="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: Th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are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cies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dures 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esi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ned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an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 the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ection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ealth infor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</a:t>
            </a:r>
            <a:endParaRPr sz="1200">
              <a:latin typeface="Arial"/>
              <a:cs typeface="Arial"/>
            </a:endParaRPr>
          </a:p>
          <a:p>
            <a:pPr marL="697865" marR="27940" lvl="1" indent="-228600">
              <a:lnSpc>
                <a:spcPts val="1380"/>
              </a:lnSpc>
              <a:spcBef>
                <a:spcPts val="85"/>
              </a:spcBef>
              <a:buFont typeface="Symbol"/>
              <a:buChar char=""/>
              <a:tabLst>
                <a:tab pos="698500" algn="l"/>
              </a:tabLst>
            </a:pPr>
            <a:r>
              <a:rPr sz="1200" u="sng" dirty="0">
                <a:latin typeface="Arial"/>
                <a:cs typeface="Arial"/>
              </a:rPr>
              <a:t>Ph</a:t>
            </a:r>
            <a:r>
              <a:rPr sz="1200" u="sng" spc="-15" dirty="0">
                <a:latin typeface="Arial"/>
                <a:cs typeface="Arial"/>
              </a:rPr>
              <a:t>y</a:t>
            </a:r>
            <a:r>
              <a:rPr sz="1200" u="sng" dirty="0">
                <a:latin typeface="Arial"/>
                <a:cs typeface="Arial"/>
              </a:rPr>
              <a:t>sical</a:t>
            </a:r>
            <a:r>
              <a:rPr sz="1200" dirty="0">
                <a:latin typeface="Arial"/>
                <a:cs typeface="Arial"/>
              </a:rPr>
              <a:t>: As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impl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es,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sical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ities desi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ned to limit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ccess t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,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ealth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  <a:p>
            <a:pPr marL="697865" marR="5080" lvl="1" indent="-228600">
              <a:lnSpc>
                <a:spcPts val="1380"/>
              </a:lnSpc>
              <a:spcBef>
                <a:spcPts val="80"/>
              </a:spcBef>
              <a:buFont typeface="Symbol"/>
              <a:buChar char=""/>
              <a:tabLst>
                <a:tab pos="698500" algn="l"/>
              </a:tabLst>
            </a:pPr>
            <a:r>
              <a:rPr sz="1200" u="sng" spc="5" dirty="0">
                <a:latin typeface="Arial"/>
                <a:cs typeface="Arial"/>
              </a:rPr>
              <a:t>T</a:t>
            </a:r>
            <a:r>
              <a:rPr sz="1200" u="sng" dirty="0">
                <a:latin typeface="Arial"/>
                <a:cs typeface="Arial"/>
              </a:rPr>
              <a:t>e</a:t>
            </a:r>
            <a:r>
              <a:rPr sz="1200" u="sng" spc="-15" dirty="0">
                <a:latin typeface="Arial"/>
                <a:cs typeface="Arial"/>
              </a:rPr>
              <a:t>c</a:t>
            </a:r>
            <a:r>
              <a:rPr sz="1200" u="sng" dirty="0">
                <a:latin typeface="Arial"/>
                <a:cs typeface="Arial"/>
              </a:rPr>
              <a:t>hnical</a:t>
            </a:r>
            <a:r>
              <a:rPr sz="1200" dirty="0">
                <a:latin typeface="Arial"/>
                <a:cs typeface="Arial"/>
              </a:rPr>
              <a:t>: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uards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util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e tech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ol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gy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ntrol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access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uard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ectr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nic 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infor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26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76376" y="3283330"/>
          <a:ext cx="8185403" cy="2669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98927"/>
                <a:gridCol w="2800223"/>
                <a:gridCol w="2286253"/>
              </a:tblGrid>
              <a:tr h="239521">
                <a:tc>
                  <a:txBody>
                    <a:bodyPr/>
                    <a:lstStyle/>
                    <a:p>
                      <a:pPr marL="788670">
                        <a:lnSpc>
                          <a:spcPct val="100000"/>
                        </a:lnSpc>
                      </a:pPr>
                      <a:r>
                        <a:rPr sz="1400" b="1" spc="-2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IVE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880110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PHYSI</a:t>
                      </a:r>
                      <a:r>
                        <a:rPr sz="1600" b="1" spc="2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b="1" spc="-4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L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52450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TECHN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b="1" spc="2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b="1" spc="-4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L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2344242">
                <a:tc>
                  <a:txBody>
                    <a:bodyPr/>
                    <a:lstStyle/>
                    <a:p>
                      <a:pPr marL="64769">
                        <a:lnSpc>
                          <a:spcPts val="118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1.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Communi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ations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3370" marR="305435" indent="-228600">
                        <a:lnSpc>
                          <a:spcPts val="1150"/>
                        </a:lnSpc>
                        <a:spcBef>
                          <a:spcPts val="60"/>
                        </a:spcBef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 use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o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erh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ad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tact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atie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3370" marR="271780" indent="-228600">
                        <a:lnSpc>
                          <a:spcPts val="115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erpho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areas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ere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ns can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rd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4769">
                        <a:lnSpc>
                          <a:spcPts val="108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2.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Fa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simi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3370" marR="167005" indent="-228600">
                        <a:lnSpc>
                          <a:spcPts val="1150"/>
                        </a:lnSpc>
                        <a:spcBef>
                          <a:spcPts val="60"/>
                        </a:spcBef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nsur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ax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ach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are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ocat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secured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rea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3370" indent="-228600">
                        <a:lnSpc>
                          <a:spcPts val="1095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ax 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rs 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4769">
                        <a:lnSpc>
                          <a:spcPts val="1145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3.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P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hotocopi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3370" indent="-228600">
                        <a:lnSpc>
                          <a:spcPts val="115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3370" marR="492125" indent="-228600">
                        <a:lnSpc>
                          <a:spcPts val="1150"/>
                        </a:lnSpc>
                        <a:spcBef>
                          <a:spcPts val="55"/>
                        </a:spcBef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ed to 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oco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/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ose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HI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4769">
                        <a:lnSpc>
                          <a:spcPts val="109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4.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of s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-in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sh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ets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nd 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aiting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ooms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3370" indent="-228600">
                        <a:lnSpc>
                          <a:spcPts val="116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 use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-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3370" indent="-228600">
                        <a:lnSpc>
                          <a:spcPts val="1175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n/s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2865">
                        <a:lnSpc>
                          <a:spcPts val="118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1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HI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1465" marR="115570" indent="-228600">
                        <a:lnSpc>
                          <a:spcPts val="1150"/>
                        </a:lnSpc>
                        <a:spcBef>
                          <a:spcPts val="60"/>
                        </a:spcBef>
                        <a:buFont typeface="Wingdings"/>
                        <a:buChar char=""/>
                        <a:tabLst>
                          <a:tab pos="292100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 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e-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ased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ac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ess to areas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HI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stor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1465" indent="-228600">
                        <a:lnSpc>
                          <a:spcPts val="1100"/>
                        </a:lnSpc>
                        <a:buFont typeface="Wingdings"/>
                        <a:buChar char=""/>
                        <a:tabLst>
                          <a:tab pos="292100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ecure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wh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ed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1465" marR="94615" indent="-228600">
                        <a:lnSpc>
                          <a:spcPts val="1140"/>
                        </a:lnSpc>
                        <a:spcBef>
                          <a:spcPts val="65"/>
                        </a:spcBef>
                        <a:buFont typeface="Wingdings"/>
                        <a:buChar char=""/>
                        <a:tabLst>
                          <a:tab pos="292100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ter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tors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wh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l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2865">
                        <a:lnSpc>
                          <a:spcPts val="1095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ti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ities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1465" marR="308610" indent="-228600">
                        <a:lnSpc>
                          <a:spcPts val="1150"/>
                        </a:lnSpc>
                        <a:spcBef>
                          <a:spcPts val="60"/>
                        </a:spcBef>
                        <a:buFont typeface="Wingdings"/>
                        <a:buChar char=""/>
                        <a:tabLst>
                          <a:tab pos="292100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nsure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all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he MDG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on 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ge at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l ti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1465" marR="100965" indent="-228600">
                        <a:lnSpc>
                          <a:spcPts val="1140"/>
                        </a:lnSpc>
                        <a:spcBef>
                          <a:spcPts val="10"/>
                        </a:spcBef>
                        <a:buFont typeface="Wingdings"/>
                        <a:buChar char=""/>
                        <a:tabLst>
                          <a:tab pos="292100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Vi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 w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uld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 co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on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1465" marR="123825">
                        <a:lnSpc>
                          <a:spcPts val="115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ard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 MDG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1465" marR="80010" indent="-228600">
                        <a:lnSpc>
                          <a:spcPts val="1150"/>
                        </a:lnSpc>
                        <a:buFont typeface="Wingdings"/>
                        <a:buChar char=""/>
                        <a:tabLst>
                          <a:tab pos="292100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v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tors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sh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uld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ure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ac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ess restr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ted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267335">
                        <a:lnSpc>
                          <a:spcPct val="96500"/>
                        </a:lnSpc>
                        <a:buFont typeface="Arial"/>
                        <a:buAutoNum type="arabicPeriod"/>
                        <a:tabLst>
                          <a:tab pos="205104" algn="l"/>
                        </a:tabLst>
                      </a:pPr>
                      <a:r>
                        <a:rPr sz="1000" spc="1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ech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egu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rds 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ost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ed to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nsure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nce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ecuri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.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06375" indent="-141605">
                        <a:lnSpc>
                          <a:spcPts val="1120"/>
                        </a:lnSpc>
                        <a:buFont typeface="Arial"/>
                        <a:buAutoNum type="arabicPeriod"/>
                        <a:tabLst>
                          <a:tab pos="207010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 role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nsure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pe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al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4769" marR="105410">
                        <a:lnSpc>
                          <a:spcPts val="1140"/>
                        </a:lnSpc>
                        <a:spcBef>
                          <a:spcPts val="70"/>
                        </a:spcBef>
                      </a:pP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nce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ech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rds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uch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: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3370" marR="58419" indent="-228600">
                        <a:lnSpc>
                          <a:spcPts val="115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use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ard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 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words 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etr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used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 ac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ess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3370" marR="73660" indent="-228600">
                        <a:lnSpc>
                          <a:spcPts val="1140"/>
                        </a:lnSpc>
                        <a:spcBef>
                          <a:spcPts val="10"/>
                        </a:spcBef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al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ures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tra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HI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3370" marR="123189" indent="-228600">
                        <a:lnSpc>
                          <a:spcPts val="115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lo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to use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ard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- on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cre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ntia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96840">
              <a:lnSpc>
                <a:spcPts val="3329"/>
              </a:lnSpc>
            </a:pPr>
            <a:r>
              <a:rPr spc="-20" dirty="0"/>
              <a:t>T</a:t>
            </a:r>
            <a:r>
              <a:rPr spc="-30" dirty="0"/>
              <a:t>h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15" dirty="0"/>
              <a:t>Pr</a:t>
            </a:r>
            <a:r>
              <a:rPr spc="-5" dirty="0"/>
              <a:t>i</a:t>
            </a:r>
            <a:r>
              <a:rPr spc="-10" dirty="0"/>
              <a:t>v</a:t>
            </a:r>
            <a:r>
              <a:rPr spc="-20" dirty="0"/>
              <a:t>a</a:t>
            </a:r>
            <a:r>
              <a:rPr spc="-5" dirty="0"/>
              <a:t>c</a:t>
            </a:r>
            <a:r>
              <a:rPr spc="-20" dirty="0"/>
              <a:t>y</a:t>
            </a:r>
            <a:r>
              <a:rPr spc="-25" dirty="0"/>
              <a:t> </a:t>
            </a:r>
            <a:r>
              <a:rPr spc="-20" dirty="0"/>
              <a:t>Rule</a:t>
            </a:r>
          </a:p>
          <a:p>
            <a:pPr marL="6730365">
              <a:lnSpc>
                <a:spcPts val="1650"/>
              </a:lnSpc>
            </a:pPr>
            <a:r>
              <a:rPr sz="1400" spc="-15" dirty="0"/>
              <a:t>(</a:t>
            </a:r>
            <a:r>
              <a:rPr sz="1400" spc="5" dirty="0"/>
              <a:t>M</a:t>
            </a:r>
            <a:r>
              <a:rPr sz="1400" dirty="0"/>
              <a:t>isce</a:t>
            </a:r>
            <a:r>
              <a:rPr sz="1400" spc="-10" dirty="0"/>
              <a:t>l</a:t>
            </a:r>
            <a:r>
              <a:rPr sz="1400" dirty="0"/>
              <a:t>la</a:t>
            </a:r>
            <a:r>
              <a:rPr sz="1400" spc="-10" dirty="0"/>
              <a:t>n</a:t>
            </a:r>
            <a:r>
              <a:rPr sz="1400" dirty="0"/>
              <a:t>e</a:t>
            </a:r>
            <a:r>
              <a:rPr sz="1400" spc="-10" dirty="0"/>
              <a:t>ou</a:t>
            </a:r>
            <a:r>
              <a:rPr sz="1400" dirty="0"/>
              <a:t>s)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420066"/>
            <a:ext cx="8031480" cy="35502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92405">
              <a:lnSpc>
                <a:spcPts val="1380"/>
              </a:lnSpc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ere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her 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nts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ithin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Rule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 wi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l only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ouch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on,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ese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opics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are 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dom enc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unt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ithin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F. 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20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our local 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 HI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ass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nce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nco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issues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2"/>
              </a:spcBef>
            </a:pPr>
            <a:endParaRPr sz="11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Res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arch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ts val="1410"/>
              </a:lnSpc>
              <a:spcBef>
                <a:spcPts val="25"/>
              </a:spcBef>
              <a:buFont typeface="Symbol"/>
              <a:buChar char="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In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eneral,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most re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rch in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olv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ns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uct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nder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Com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Rule (</a:t>
            </a:r>
            <a:r>
              <a:rPr sz="1200" spc="-15" dirty="0">
                <a:latin typeface="Arial"/>
                <a:cs typeface="Arial"/>
              </a:rPr>
              <a:t>4</a:t>
            </a:r>
            <a:r>
              <a:rPr sz="1200" dirty="0">
                <a:latin typeface="Arial"/>
                <a:cs typeface="Arial"/>
              </a:rPr>
              <a:t>5</a:t>
            </a:r>
            <a:r>
              <a:rPr sz="1200" spc="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CFR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Part </a:t>
            </a:r>
            <a:r>
              <a:rPr sz="1200" spc="-10" dirty="0">
                <a:latin typeface="Arial"/>
                <a:cs typeface="Arial"/>
              </a:rPr>
              <a:t>4</a:t>
            </a:r>
            <a:r>
              <a:rPr sz="1200" dirty="0">
                <a:latin typeface="Arial"/>
                <a:cs typeface="Arial"/>
              </a:rPr>
              <a:t>6,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ub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art</a:t>
            </a:r>
            <a:endParaRPr sz="1200">
              <a:latin typeface="Arial"/>
              <a:cs typeface="Arial"/>
            </a:endParaRPr>
          </a:p>
          <a:p>
            <a:pPr marL="698500" marR="211454" lvl="2">
              <a:lnSpc>
                <a:spcPts val="1380"/>
              </a:lnSpc>
              <a:spcBef>
                <a:spcPts val="65"/>
              </a:spcBef>
              <a:buFont typeface="Arial"/>
              <a:buAutoNum type="alphaUcParenR"/>
              <a:tabLst>
                <a:tab pos="894080" algn="l"/>
              </a:tabLst>
            </a:pP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/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F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od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Drug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Ad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nistratio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’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b</a:t>
            </a:r>
            <a:r>
              <a:rPr sz="1200" spc="-15" dirty="0">
                <a:latin typeface="Arial"/>
                <a:cs typeface="Arial"/>
              </a:rPr>
              <a:t>j</a:t>
            </a:r>
            <a:r>
              <a:rPr sz="1200" dirty="0">
                <a:latin typeface="Arial"/>
                <a:cs typeface="Arial"/>
              </a:rPr>
              <a:t>ect pr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ction re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ulati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ns (21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CFR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Parts 50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56)</a:t>
            </a:r>
            <a:endParaRPr sz="1200">
              <a:latin typeface="Arial"/>
              <a:cs typeface="Arial"/>
            </a:endParaRPr>
          </a:p>
          <a:p>
            <a:pPr marL="698500" marR="187325" lvl="1" indent="-228600">
              <a:lnSpc>
                <a:spcPts val="1380"/>
              </a:lnSpc>
              <a:spcBef>
                <a:spcPts val="80"/>
              </a:spcBef>
              <a:buFont typeface="Symbol"/>
              <a:buChar char=""/>
              <a:tabLst>
                <a:tab pos="699135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may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se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earch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5" dirty="0">
                <a:latin typeface="Arial"/>
                <a:cs typeface="Arial"/>
              </a:rPr>
              <a:t>’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 is obt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ned</a:t>
            </a:r>
            <a:endParaRPr sz="1200">
              <a:latin typeface="Arial"/>
              <a:cs typeface="Arial"/>
            </a:endParaRPr>
          </a:p>
          <a:p>
            <a:pPr marL="698500" marR="33020" lvl="1" indent="-228600">
              <a:lnSpc>
                <a:spcPts val="1370"/>
              </a:lnSpc>
              <a:spcBef>
                <a:spcPts val="90"/>
              </a:spcBef>
              <a:buFont typeface="Symbol"/>
              <a:buChar char=""/>
              <a:tabLst>
                <a:tab pos="699135" algn="l"/>
              </a:tabLst>
            </a:pP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 may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se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te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spc="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t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5" dirty="0">
                <a:latin typeface="Arial"/>
                <a:cs typeface="Arial"/>
              </a:rPr>
              <a:t>’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ertain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onditi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met, such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 marL="1155700" indent="-228600">
              <a:lnSpc>
                <a:spcPts val="1315"/>
              </a:lnSpc>
              <a:buFont typeface="Wingdings"/>
              <a:buChar char=""/>
              <a:tabLst>
                <a:tab pos="1156335" algn="l"/>
              </a:tabLst>
            </a:pP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 of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 is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ppro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nstit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nal Re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iew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Board (IRB)</a:t>
            </a:r>
            <a:r>
              <a:rPr sz="1200" spc="3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Pr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Board</a:t>
            </a:r>
            <a:endParaRPr sz="1200">
              <a:latin typeface="Arial"/>
              <a:cs typeface="Arial"/>
            </a:endParaRPr>
          </a:p>
          <a:p>
            <a:pPr marL="1155700" indent="-228600">
              <a:lnSpc>
                <a:spcPts val="1380"/>
              </a:lnSpc>
              <a:buFont typeface="Wingdings"/>
              <a:buChar char=""/>
              <a:tabLst>
                <a:tab pos="1156335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PHI is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only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sed</a:t>
            </a:r>
            <a:r>
              <a:rPr sz="1200" spc="-10" dirty="0">
                <a:latin typeface="Arial"/>
                <a:cs typeface="Arial"/>
              </a:rPr>
              <a:t> t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are 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res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arch 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rot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col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is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rem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1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</a:t>
            </a:r>
            <a:endParaRPr sz="1200">
              <a:latin typeface="Arial"/>
              <a:cs typeface="Arial"/>
            </a:endParaRPr>
          </a:p>
          <a:p>
            <a:pPr marL="1155700" indent="-228600">
              <a:lnSpc>
                <a:spcPts val="1380"/>
              </a:lnSpc>
              <a:buFont typeface="Wingdings"/>
              <a:buChar char=""/>
              <a:tabLst>
                <a:tab pos="1156335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res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arch is 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PHI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dec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nts</a:t>
            </a:r>
            <a:endParaRPr sz="1200">
              <a:latin typeface="Arial"/>
              <a:cs typeface="Arial"/>
            </a:endParaRPr>
          </a:p>
          <a:p>
            <a:pPr marL="1155700" indent="-228600">
              <a:lnSpc>
                <a:spcPts val="1380"/>
              </a:lnSpc>
              <a:buFont typeface="Wingdings"/>
              <a:buChar char=""/>
              <a:tabLst>
                <a:tab pos="1156335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PHI is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thr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 remo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al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5" dirty="0">
                <a:latin typeface="Arial"/>
                <a:cs typeface="Arial"/>
              </a:rPr>
              <a:t>1</a:t>
            </a:r>
            <a:r>
              <a:rPr sz="1200" dirty="0">
                <a:latin typeface="Arial"/>
                <a:cs typeface="Arial"/>
              </a:rPr>
              <a:t>8 id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iers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io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escr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bed</a:t>
            </a:r>
            <a:endParaRPr sz="1200">
              <a:latin typeface="Arial"/>
              <a:cs typeface="Arial"/>
            </a:endParaRPr>
          </a:p>
          <a:p>
            <a:pPr marL="1155700" marR="624205" indent="-228600">
              <a:lnSpc>
                <a:spcPts val="1380"/>
              </a:lnSpc>
              <a:spcBef>
                <a:spcPts val="65"/>
              </a:spcBef>
              <a:buFont typeface="Wingdings"/>
              <a:buChar char=""/>
              <a:tabLst>
                <a:tab pos="1156335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PHI is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de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ermi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 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“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it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Da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et”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is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hrou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a Da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 U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 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ree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endParaRPr sz="1200">
              <a:latin typeface="Arial"/>
              <a:cs typeface="Arial"/>
            </a:endParaRPr>
          </a:p>
          <a:p>
            <a:pPr marL="698500" marR="75565" indent="-228600">
              <a:lnSpc>
                <a:spcPts val="1380"/>
              </a:lnSpc>
              <a:spcBef>
                <a:spcPts val="80"/>
              </a:spcBef>
              <a:buFont typeface="Symbol"/>
              <a:buChar char="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Al</a:t>
            </a:r>
            <a:r>
              <a:rPr sz="1200" spc="-20" dirty="0">
                <a:latin typeface="Arial"/>
                <a:cs typeface="Arial"/>
              </a:rPr>
              <a:t>w</a:t>
            </a:r>
            <a:r>
              <a:rPr sz="1200" spc="1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nsult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our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 HI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AA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icer </a:t>
            </a:r>
            <a:r>
              <a:rPr sz="1200" spc="-10" dirty="0">
                <a:latin typeface="Arial"/>
                <a:cs typeface="Arial"/>
              </a:rPr>
              <a:t>be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initiati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arch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project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b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re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osing PHI in res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onse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searc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ers 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ue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27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196840">
              <a:lnSpc>
                <a:spcPts val="3329"/>
              </a:lnSpc>
            </a:pPr>
            <a:r>
              <a:rPr spc="-20" dirty="0"/>
              <a:t>T</a:t>
            </a:r>
            <a:r>
              <a:rPr spc="-30" dirty="0"/>
              <a:t>h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15" dirty="0"/>
              <a:t>Pr</a:t>
            </a:r>
            <a:r>
              <a:rPr spc="-5" dirty="0"/>
              <a:t>i</a:t>
            </a:r>
            <a:r>
              <a:rPr spc="-10" dirty="0"/>
              <a:t>v</a:t>
            </a:r>
            <a:r>
              <a:rPr spc="-20" dirty="0"/>
              <a:t>a</a:t>
            </a:r>
            <a:r>
              <a:rPr spc="-5" dirty="0"/>
              <a:t>c</a:t>
            </a:r>
            <a:r>
              <a:rPr spc="-20" dirty="0"/>
              <a:t>y</a:t>
            </a:r>
            <a:r>
              <a:rPr spc="-25" dirty="0"/>
              <a:t> </a:t>
            </a:r>
            <a:r>
              <a:rPr spc="-20" dirty="0"/>
              <a:t>Rule</a:t>
            </a:r>
          </a:p>
          <a:p>
            <a:pPr marL="6730365">
              <a:lnSpc>
                <a:spcPts val="1650"/>
              </a:lnSpc>
            </a:pPr>
            <a:r>
              <a:rPr sz="1400" spc="-15" dirty="0"/>
              <a:t>(</a:t>
            </a:r>
            <a:r>
              <a:rPr sz="1400" spc="5" dirty="0"/>
              <a:t>M</a:t>
            </a:r>
            <a:r>
              <a:rPr sz="1400" dirty="0"/>
              <a:t>isce</a:t>
            </a:r>
            <a:r>
              <a:rPr sz="1400" spc="-10" dirty="0"/>
              <a:t>l</a:t>
            </a:r>
            <a:r>
              <a:rPr sz="1400" dirty="0"/>
              <a:t>la</a:t>
            </a:r>
            <a:r>
              <a:rPr sz="1400" spc="-10" dirty="0"/>
              <a:t>n</a:t>
            </a:r>
            <a:r>
              <a:rPr sz="1400" dirty="0"/>
              <a:t>e</a:t>
            </a:r>
            <a:r>
              <a:rPr sz="1400" spc="-10" dirty="0"/>
              <a:t>ou</a:t>
            </a:r>
            <a:r>
              <a:rPr sz="1400" dirty="0"/>
              <a:t>s)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420066"/>
            <a:ext cx="8022590" cy="2498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1300" algn="l"/>
              </a:tabLst>
            </a:pP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arketing</a:t>
            </a:r>
            <a:endParaRPr sz="1200">
              <a:latin typeface="Arial"/>
              <a:cs typeface="Arial"/>
            </a:endParaRPr>
          </a:p>
          <a:p>
            <a:pPr marL="698500" marR="5080" lvl="1" indent="-228600">
              <a:lnSpc>
                <a:spcPts val="1380"/>
              </a:lnSpc>
              <a:spcBef>
                <a:spcPts val="120"/>
              </a:spcBef>
              <a:buFont typeface="Symbol"/>
              <a:buChar char=""/>
              <a:tabLst>
                <a:tab pos="699135" algn="l"/>
              </a:tabLst>
            </a:pP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arketing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 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nication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out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od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ct or ser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ura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es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recipie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unicat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purcha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u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product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ser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ts val="1400"/>
              </a:lnSpc>
              <a:buFont typeface="Symbol"/>
              <a:buChar char=""/>
              <a:tabLst>
                <a:tab pos="699135" algn="l"/>
              </a:tabLst>
            </a:pP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arketing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ot:</a:t>
            </a:r>
            <a:endParaRPr sz="1200">
              <a:latin typeface="Arial"/>
              <a:cs typeface="Arial"/>
            </a:endParaRPr>
          </a:p>
          <a:p>
            <a:pPr marL="927100" marR="123825" lvl="2" indent="-228600">
              <a:lnSpc>
                <a:spcPts val="1380"/>
              </a:lnSpc>
              <a:spcBef>
                <a:spcPts val="65"/>
              </a:spcBef>
              <a:buFont typeface="Wingdings"/>
              <a:buChar char="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Com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unic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the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tient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out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</a:t>
            </a:r>
            <a:r>
              <a:rPr sz="1200" spc="25" dirty="0">
                <a:latin typeface="Arial"/>
                <a:cs typeface="Arial"/>
              </a:rPr>
              <a:t>h</a:t>
            </a:r>
            <a:r>
              <a:rPr sz="1200" spc="-20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related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ucts or 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2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ices pro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inclu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HS health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  <a:p>
            <a:pPr marL="927100" lvl="2" indent="-228600">
              <a:lnSpc>
                <a:spcPts val="1315"/>
              </a:lnSpc>
              <a:buFont typeface="Wingdings"/>
              <a:buChar char="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Com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unic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ting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urposes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endParaRPr sz="1200">
              <a:latin typeface="Arial"/>
              <a:cs typeface="Arial"/>
            </a:endParaRPr>
          </a:p>
          <a:p>
            <a:pPr marL="927100" lvl="2" indent="-228600">
              <a:lnSpc>
                <a:spcPts val="1410"/>
              </a:lnSpc>
              <a:buFont typeface="Wingdings"/>
              <a:buChar char="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Co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unic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tions </a:t>
            </a:r>
            <a:r>
              <a:rPr sz="1200" spc="-1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elat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to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na</a:t>
            </a:r>
            <a:r>
              <a:rPr sz="1200" spc="-10" dirty="0">
                <a:latin typeface="Arial"/>
                <a:cs typeface="Arial"/>
              </a:rPr>
              <a:t>ge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care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oordi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ation</a:t>
            </a:r>
            <a:endParaRPr sz="120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buFont typeface="Wingdings"/>
              <a:buChar char=""/>
            </a:pPr>
            <a:endParaRPr sz="1200">
              <a:latin typeface="Times New Roman"/>
              <a:cs typeface="Times New Roman"/>
            </a:endParaRPr>
          </a:p>
          <a:p>
            <a:pPr lvl="2">
              <a:lnSpc>
                <a:spcPct val="100000"/>
              </a:lnSpc>
              <a:spcBef>
                <a:spcPts val="55"/>
              </a:spcBef>
              <a:buFont typeface="Wingdings"/>
              <a:buChar char=""/>
            </a:pPr>
            <a:endParaRPr sz="11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Fu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drais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699135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Rule al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ows f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drais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, pro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rtain 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ts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 </a:t>
            </a:r>
            <a:r>
              <a:rPr sz="1200" spc="10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t</a:t>
            </a:r>
            <a:endParaRPr sz="1200">
              <a:latin typeface="Arial"/>
              <a:cs typeface="Arial"/>
            </a:endParaRPr>
          </a:p>
          <a:p>
            <a:pPr marL="698500" marR="229870" lvl="1" indent="-228600">
              <a:lnSpc>
                <a:spcPts val="1380"/>
              </a:lnSpc>
              <a:spcBef>
                <a:spcPts val="105"/>
              </a:spcBef>
              <a:buFont typeface="Symbol"/>
              <a:buChar char=""/>
              <a:tabLst>
                <a:tab pos="699135" algn="l"/>
              </a:tabLst>
            </a:pPr>
            <a:r>
              <a:rPr sz="1200" spc="30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not 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ol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cit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ulati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drais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, nor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ur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HS Notice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Practices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ake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nce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drais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280660">
              <a:lnSpc>
                <a:spcPct val="100000"/>
              </a:lnSpc>
            </a:pPr>
            <a:r>
              <a:rPr spc="-15" dirty="0"/>
              <a:t>Briefing</a:t>
            </a:r>
            <a:r>
              <a:rPr spc="-5" dirty="0"/>
              <a:t> </a:t>
            </a:r>
            <a:r>
              <a:rPr spc="-20" dirty="0"/>
              <a:t>Cont</a:t>
            </a:r>
            <a:r>
              <a:rPr spc="-15" dirty="0"/>
              <a:t>ent</a:t>
            </a:r>
          </a:p>
        </p:txBody>
      </p:sp>
      <p:sp>
        <p:nvSpPr>
          <p:cNvPr id="3" name="object 3"/>
          <p:cNvSpPr/>
          <p:nvPr/>
        </p:nvSpPr>
        <p:spPr>
          <a:xfrm>
            <a:off x="548640" y="98964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64540" y="2676693"/>
            <a:ext cx="2388235" cy="13042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SzPct val="133333"/>
              <a:buFont typeface="Wingdings"/>
              <a:buChar char=""/>
              <a:tabLst>
                <a:tab pos="241935" algn="l"/>
              </a:tabLst>
            </a:pPr>
            <a:r>
              <a:rPr sz="1200" dirty="0">
                <a:latin typeface="Arial"/>
                <a:cs typeface="Arial"/>
              </a:rPr>
              <a:t>HIP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 A </a:t>
            </a:r>
            <a:r>
              <a:rPr sz="1200" spc="-1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uts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ell</a:t>
            </a:r>
            <a:endParaRPr sz="1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250"/>
              </a:spcBef>
              <a:buSzPct val="133333"/>
              <a:buFont typeface="Wingdings"/>
              <a:buChar char=""/>
              <a:tabLst>
                <a:tab pos="241935" algn="l"/>
              </a:tabLst>
            </a:pPr>
            <a:r>
              <a:rPr sz="1200" dirty="0">
                <a:latin typeface="Arial"/>
                <a:cs typeface="Arial"/>
              </a:rPr>
              <a:t>HIP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 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AF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265"/>
              </a:spcBef>
              <a:buSzPct val="133333"/>
              <a:buFont typeface="Wingdings"/>
              <a:buChar char=""/>
              <a:tabLst>
                <a:tab pos="241935" algn="l"/>
              </a:tabLst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orta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erms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254"/>
              </a:spcBef>
              <a:buSzPct val="133333"/>
              <a:buFont typeface="Wingdings"/>
              <a:buChar char=""/>
              <a:tabLst>
                <a:tab pos="241935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Rule</a:t>
            </a:r>
            <a:endParaRPr sz="1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250"/>
              </a:spcBef>
              <a:buSzPct val="133333"/>
              <a:buFont typeface="Wingdings"/>
              <a:buChar char=""/>
              <a:tabLst>
                <a:tab pos="241935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ecur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Rule</a:t>
            </a:r>
            <a:endParaRPr sz="1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250"/>
              </a:spcBef>
              <a:buSzPct val="133333"/>
              <a:buFont typeface="Wingdings"/>
              <a:buChar char=""/>
              <a:tabLst>
                <a:tab pos="241935" algn="l"/>
              </a:tabLst>
            </a:pPr>
            <a:r>
              <a:rPr sz="1200" dirty="0">
                <a:latin typeface="Arial"/>
                <a:cs typeface="Arial"/>
              </a:rPr>
              <a:t>Putting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it All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her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r>
              <a:rPr dirty="0"/>
              <a:t>2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59680">
              <a:lnSpc>
                <a:spcPct val="100000"/>
              </a:lnSpc>
            </a:pPr>
            <a:r>
              <a:rPr spc="-20" dirty="0"/>
              <a:t>T</a:t>
            </a:r>
            <a:r>
              <a:rPr spc="-30" dirty="0"/>
              <a:t>h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20" dirty="0"/>
              <a:t>S</a:t>
            </a:r>
            <a:r>
              <a:rPr spc="-15" dirty="0"/>
              <a:t>e</a:t>
            </a:r>
            <a:r>
              <a:rPr spc="-10" dirty="0"/>
              <a:t>c</a:t>
            </a:r>
            <a:r>
              <a:rPr spc="-15" dirty="0"/>
              <a:t>uri</a:t>
            </a:r>
            <a:r>
              <a:rPr spc="0" dirty="0"/>
              <a:t>t</a:t>
            </a:r>
            <a:r>
              <a:rPr spc="-20" dirty="0"/>
              <a:t>y</a:t>
            </a:r>
            <a:r>
              <a:rPr spc="-25" dirty="0"/>
              <a:t> </a:t>
            </a:r>
            <a:r>
              <a:rPr spc="-20" dirty="0"/>
              <a:t>R</a:t>
            </a:r>
            <a:r>
              <a:rPr spc="-15" dirty="0"/>
              <a:t>ule</a:t>
            </a:r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94436" y="1510030"/>
            <a:ext cx="2459355" cy="4058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17000"/>
              </a:lnSpc>
            </a:pPr>
            <a:r>
              <a:rPr sz="4800" b="1" spc="-30" dirty="0">
                <a:latin typeface="Calibri"/>
                <a:cs typeface="Calibri"/>
              </a:rPr>
              <a:t>A </a:t>
            </a:r>
            <a:r>
              <a:rPr sz="4800" b="1" spc="-35" dirty="0">
                <a:latin typeface="Calibri"/>
                <a:cs typeface="Calibri"/>
              </a:rPr>
              <a:t>CLOSER</a:t>
            </a:r>
            <a:r>
              <a:rPr sz="4800" b="1" spc="-20" dirty="0">
                <a:latin typeface="Calibri"/>
                <a:cs typeface="Calibri"/>
              </a:rPr>
              <a:t> </a:t>
            </a:r>
            <a:r>
              <a:rPr sz="4800" b="1" dirty="0">
                <a:latin typeface="Calibri"/>
                <a:cs typeface="Calibri"/>
              </a:rPr>
              <a:t>LOOK</a:t>
            </a:r>
            <a:r>
              <a:rPr sz="4800" b="1" spc="-10" dirty="0">
                <a:latin typeface="Calibri"/>
                <a:cs typeface="Calibri"/>
              </a:rPr>
              <a:t> </a:t>
            </a:r>
            <a:r>
              <a:rPr sz="4800" b="1" dirty="0">
                <a:latin typeface="Calibri"/>
                <a:cs typeface="Calibri"/>
              </a:rPr>
              <a:t>AT </a:t>
            </a:r>
            <a:r>
              <a:rPr sz="4800" b="1" spc="-35" dirty="0">
                <a:latin typeface="Calibri"/>
                <a:cs typeface="Calibri"/>
              </a:rPr>
              <a:t>THE</a:t>
            </a:r>
            <a:r>
              <a:rPr sz="4800" b="1" spc="-20" dirty="0">
                <a:latin typeface="Calibri"/>
                <a:cs typeface="Calibri"/>
              </a:rPr>
              <a:t> </a:t>
            </a:r>
            <a:r>
              <a:rPr sz="4800" b="1" spc="-25" dirty="0">
                <a:latin typeface="Calibri"/>
                <a:cs typeface="Calibri"/>
              </a:rPr>
              <a:t>SECURITY</a:t>
            </a:r>
            <a:r>
              <a:rPr sz="4800" b="1" spc="-15" dirty="0">
                <a:latin typeface="Calibri"/>
                <a:cs typeface="Calibri"/>
              </a:rPr>
              <a:t> </a:t>
            </a:r>
            <a:r>
              <a:rPr sz="4800" b="1" spc="-35" dirty="0">
                <a:latin typeface="Calibri"/>
                <a:cs typeface="Calibri"/>
              </a:rPr>
              <a:t>RULE</a:t>
            </a:r>
            <a:endParaRPr sz="4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895725" y="1361439"/>
            <a:ext cx="5120640" cy="48291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294759" y="4851606"/>
            <a:ext cx="4164329" cy="12293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ts val="1410"/>
              </a:lnSpc>
              <a:buFont typeface="Wingdings"/>
              <a:buChar char=""/>
              <a:tabLst>
                <a:tab pos="241300" algn="l"/>
              </a:tabLst>
            </a:pPr>
            <a:r>
              <a:rPr sz="1200" b="1" dirty="0">
                <a:latin typeface="Arial"/>
                <a:cs typeface="Arial"/>
              </a:rPr>
              <a:t>The Secu</a:t>
            </a:r>
            <a:r>
              <a:rPr sz="1200" b="1" spc="-15" dirty="0">
                <a:latin typeface="Arial"/>
                <a:cs typeface="Arial"/>
              </a:rPr>
              <a:t>r</a:t>
            </a:r>
            <a:r>
              <a:rPr sz="1200" b="1" dirty="0">
                <a:latin typeface="Arial"/>
                <a:cs typeface="Arial"/>
              </a:rPr>
              <a:t>i</a:t>
            </a:r>
            <a:r>
              <a:rPr sz="1200" b="1" spc="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y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Rule</a:t>
            </a:r>
            <a:r>
              <a:rPr sz="1200" b="1" spc="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ap</a:t>
            </a:r>
            <a:r>
              <a:rPr sz="1200" b="1" spc="-5" dirty="0">
                <a:latin typeface="Arial"/>
                <a:cs typeface="Arial"/>
              </a:rPr>
              <a:t>p</a:t>
            </a:r>
            <a:r>
              <a:rPr sz="1200" b="1" dirty="0">
                <a:latin typeface="Arial"/>
                <a:cs typeface="Arial"/>
              </a:rPr>
              <a:t>lies to h</a:t>
            </a:r>
            <a:r>
              <a:rPr sz="1200" b="1" spc="-10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alth inf</a:t>
            </a:r>
            <a:r>
              <a:rPr sz="1200" b="1" spc="-5" dirty="0">
                <a:latin typeface="Arial"/>
                <a:cs typeface="Arial"/>
              </a:rPr>
              <a:t>o</a:t>
            </a:r>
            <a:r>
              <a:rPr sz="1200" b="1" dirty="0">
                <a:latin typeface="Arial"/>
                <a:cs typeface="Arial"/>
              </a:rPr>
              <a:t>r</a:t>
            </a:r>
            <a:r>
              <a:rPr sz="1200" b="1" spc="-10" dirty="0">
                <a:latin typeface="Arial"/>
                <a:cs typeface="Arial"/>
              </a:rPr>
              <a:t>m</a:t>
            </a:r>
            <a:r>
              <a:rPr sz="1200" b="1" dirty="0">
                <a:latin typeface="Arial"/>
                <a:cs typeface="Arial"/>
              </a:rPr>
              <a:t>ation in</a:t>
            </a:r>
            <a:endParaRPr sz="1200">
              <a:latin typeface="Arial"/>
              <a:cs typeface="Arial"/>
            </a:endParaRPr>
          </a:p>
          <a:p>
            <a:pPr marL="241300">
              <a:lnSpc>
                <a:spcPts val="1380"/>
              </a:lnSpc>
            </a:pPr>
            <a:r>
              <a:rPr sz="1200" b="1" i="1" u="heavy" dirty="0">
                <a:latin typeface="Arial"/>
                <a:cs typeface="Arial"/>
              </a:rPr>
              <a:t>el</a:t>
            </a:r>
            <a:r>
              <a:rPr sz="1200" b="1" i="1" u="heavy" spc="5" dirty="0">
                <a:latin typeface="Arial"/>
                <a:cs typeface="Arial"/>
              </a:rPr>
              <a:t>e</a:t>
            </a:r>
            <a:r>
              <a:rPr sz="1200" b="1" i="1" u="heavy" dirty="0">
                <a:latin typeface="Arial"/>
                <a:cs typeface="Arial"/>
              </a:rPr>
              <a:t>ctro</a:t>
            </a:r>
            <a:r>
              <a:rPr sz="1200" b="1" i="1" u="heavy" spc="-5" dirty="0">
                <a:latin typeface="Arial"/>
                <a:cs typeface="Arial"/>
              </a:rPr>
              <a:t>n</a:t>
            </a:r>
            <a:r>
              <a:rPr sz="1200" b="1" i="1" u="heavy" spc="-10" dirty="0">
                <a:latin typeface="Arial"/>
                <a:cs typeface="Arial"/>
              </a:rPr>
              <a:t>i</a:t>
            </a:r>
            <a:r>
              <a:rPr sz="1200" b="1" i="1" u="heavy" dirty="0">
                <a:latin typeface="Arial"/>
                <a:cs typeface="Arial"/>
              </a:rPr>
              <a:t>c</a:t>
            </a:r>
            <a:r>
              <a:rPr sz="1200" b="1" i="1" spc="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f</a:t>
            </a:r>
            <a:r>
              <a:rPr sz="1200" b="1" spc="-5" dirty="0">
                <a:latin typeface="Arial"/>
                <a:cs typeface="Arial"/>
              </a:rPr>
              <a:t>o</a:t>
            </a:r>
            <a:r>
              <a:rPr sz="1200" b="1" dirty="0">
                <a:latin typeface="Arial"/>
                <a:cs typeface="Arial"/>
              </a:rPr>
              <a:t>rm</a:t>
            </a:r>
            <a:endParaRPr sz="1200">
              <a:latin typeface="Arial"/>
              <a:cs typeface="Arial"/>
            </a:endParaRPr>
          </a:p>
          <a:p>
            <a:pPr marL="241300" marR="5080" indent="-228600">
              <a:lnSpc>
                <a:spcPts val="1380"/>
              </a:lnSpc>
              <a:spcBef>
                <a:spcPts val="65"/>
              </a:spcBef>
              <a:buFont typeface="Wingdings"/>
              <a:buChar char=""/>
              <a:tabLst>
                <a:tab pos="241300" algn="l"/>
              </a:tabLst>
            </a:pPr>
            <a:r>
              <a:rPr sz="1200" b="1" dirty="0">
                <a:latin typeface="Arial"/>
                <a:cs typeface="Arial"/>
              </a:rPr>
              <a:t>Establis</a:t>
            </a:r>
            <a:r>
              <a:rPr sz="1200" b="1" spc="-15" dirty="0">
                <a:latin typeface="Arial"/>
                <a:cs typeface="Arial"/>
              </a:rPr>
              <a:t>h</a:t>
            </a:r>
            <a:r>
              <a:rPr sz="1200" b="1" dirty="0">
                <a:latin typeface="Arial"/>
                <a:cs typeface="Arial"/>
              </a:rPr>
              <a:t>es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standar</a:t>
            </a:r>
            <a:r>
              <a:rPr sz="1200" b="1" spc="-15" dirty="0">
                <a:latin typeface="Arial"/>
                <a:cs typeface="Arial"/>
              </a:rPr>
              <a:t>d</a:t>
            </a:r>
            <a:r>
              <a:rPr sz="1200" b="1" dirty="0">
                <a:latin typeface="Arial"/>
                <a:cs typeface="Arial"/>
              </a:rPr>
              <a:t>s for t</a:t>
            </a:r>
            <a:r>
              <a:rPr sz="1200" b="1" spc="-5" dirty="0">
                <a:latin typeface="Arial"/>
                <a:cs typeface="Arial"/>
              </a:rPr>
              <a:t>h</a:t>
            </a:r>
            <a:r>
              <a:rPr sz="1200" b="1" dirty="0">
                <a:latin typeface="Arial"/>
                <a:cs typeface="Arial"/>
              </a:rPr>
              <a:t>e </a:t>
            </a:r>
            <a:r>
              <a:rPr sz="1200" b="1" spc="5" dirty="0">
                <a:latin typeface="Arial"/>
                <a:cs typeface="Arial"/>
              </a:rPr>
              <a:t>s</a:t>
            </a:r>
            <a:r>
              <a:rPr sz="1200" b="1" spc="-10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curi</a:t>
            </a:r>
            <a:r>
              <a:rPr sz="1200" b="1" spc="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y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of el</a:t>
            </a:r>
            <a:r>
              <a:rPr sz="1200" b="1" spc="5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ctro</a:t>
            </a:r>
            <a:r>
              <a:rPr sz="1200" b="1" spc="-5" dirty="0">
                <a:latin typeface="Arial"/>
                <a:cs typeface="Arial"/>
              </a:rPr>
              <a:t>n</a:t>
            </a:r>
            <a:r>
              <a:rPr sz="1200" b="1" dirty="0">
                <a:latin typeface="Arial"/>
                <a:cs typeface="Arial"/>
              </a:rPr>
              <a:t>ic pro</a:t>
            </a:r>
            <a:r>
              <a:rPr sz="1200" b="1" spc="-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ected health inf</a:t>
            </a:r>
            <a:r>
              <a:rPr sz="1200" b="1" spc="-20" dirty="0">
                <a:latin typeface="Arial"/>
                <a:cs typeface="Arial"/>
              </a:rPr>
              <a:t>o</a:t>
            </a:r>
            <a:r>
              <a:rPr sz="1200" b="1" dirty="0">
                <a:latin typeface="Arial"/>
                <a:cs typeface="Arial"/>
              </a:rPr>
              <a:t>rm</a:t>
            </a:r>
            <a:r>
              <a:rPr sz="1200" b="1" spc="5" dirty="0">
                <a:latin typeface="Arial"/>
                <a:cs typeface="Arial"/>
              </a:rPr>
              <a:t>a</a:t>
            </a:r>
            <a:r>
              <a:rPr sz="1200" b="1" dirty="0">
                <a:latin typeface="Arial"/>
                <a:cs typeface="Arial"/>
              </a:rPr>
              <a:t>tion </a:t>
            </a:r>
            <a:r>
              <a:rPr sz="1200" b="1" spc="-5" dirty="0">
                <a:latin typeface="Arial"/>
                <a:cs typeface="Arial"/>
              </a:rPr>
              <a:t>(</a:t>
            </a:r>
            <a:r>
              <a:rPr sz="1200" b="1" spc="15" dirty="0">
                <a:latin typeface="Arial"/>
                <a:cs typeface="Arial"/>
              </a:rPr>
              <a:t>e</a:t>
            </a:r>
            <a:r>
              <a:rPr sz="1200" b="1" spc="-5" dirty="0">
                <a:latin typeface="Arial"/>
                <a:cs typeface="Arial"/>
              </a:rPr>
              <a:t>-</a:t>
            </a:r>
            <a:r>
              <a:rPr sz="1200" b="1" dirty="0">
                <a:latin typeface="Arial"/>
                <a:cs typeface="Arial"/>
              </a:rPr>
              <a:t>PHI) in or</a:t>
            </a:r>
            <a:r>
              <a:rPr sz="1200" b="1" spc="-15" dirty="0">
                <a:latin typeface="Arial"/>
                <a:cs typeface="Arial"/>
              </a:rPr>
              <a:t>d</a:t>
            </a:r>
            <a:r>
              <a:rPr sz="1200" b="1" dirty="0">
                <a:latin typeface="Arial"/>
                <a:cs typeface="Arial"/>
              </a:rPr>
              <a:t>er to pro</a:t>
            </a:r>
            <a:r>
              <a:rPr sz="1200" b="1" spc="-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ect </a:t>
            </a:r>
            <a:r>
              <a:rPr sz="1200" b="1" spc="-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he con</a:t>
            </a:r>
            <a:r>
              <a:rPr sz="1200" b="1" spc="-10" dirty="0">
                <a:latin typeface="Arial"/>
                <a:cs typeface="Arial"/>
              </a:rPr>
              <a:t>f</a:t>
            </a:r>
            <a:r>
              <a:rPr sz="1200" b="1" dirty="0">
                <a:latin typeface="Arial"/>
                <a:cs typeface="Arial"/>
              </a:rPr>
              <a:t>iden</a:t>
            </a:r>
            <a:r>
              <a:rPr sz="1200" b="1" spc="-5" dirty="0">
                <a:latin typeface="Arial"/>
                <a:cs typeface="Arial"/>
              </a:rPr>
              <a:t>t</a:t>
            </a:r>
            <a:r>
              <a:rPr sz="1200" b="1" spc="-10" dirty="0">
                <a:latin typeface="Arial"/>
                <a:cs typeface="Arial"/>
              </a:rPr>
              <a:t>i</a:t>
            </a:r>
            <a:r>
              <a:rPr sz="1200" b="1" dirty="0">
                <a:latin typeface="Arial"/>
                <a:cs typeface="Arial"/>
              </a:rPr>
              <a:t>ali</a:t>
            </a:r>
            <a:r>
              <a:rPr sz="1200" b="1" spc="5" dirty="0">
                <a:latin typeface="Arial"/>
                <a:cs typeface="Arial"/>
              </a:rPr>
              <a:t>t</a:t>
            </a:r>
            <a:r>
              <a:rPr sz="1200" b="1" spc="-35" dirty="0">
                <a:latin typeface="Arial"/>
                <a:cs typeface="Arial"/>
              </a:rPr>
              <a:t>y</a:t>
            </a:r>
            <a:r>
              <a:rPr sz="1200" b="1" dirty="0">
                <a:latin typeface="Arial"/>
                <a:cs typeface="Arial"/>
              </a:rPr>
              <a:t>, integri</a:t>
            </a:r>
            <a:r>
              <a:rPr sz="1200" b="1" spc="5" dirty="0">
                <a:latin typeface="Arial"/>
                <a:cs typeface="Arial"/>
              </a:rPr>
              <a:t>t</a:t>
            </a:r>
            <a:r>
              <a:rPr sz="1200" b="1" spc="-5" dirty="0">
                <a:latin typeface="Arial"/>
                <a:cs typeface="Arial"/>
              </a:rPr>
              <a:t>y</a:t>
            </a:r>
            <a:r>
              <a:rPr sz="1200" b="1" dirty="0">
                <a:latin typeface="Arial"/>
                <a:cs typeface="Arial"/>
              </a:rPr>
              <a:t>, and </a:t>
            </a:r>
            <a:r>
              <a:rPr sz="1200" b="1" spc="15" dirty="0">
                <a:latin typeface="Arial"/>
                <a:cs typeface="Arial"/>
              </a:rPr>
              <a:t>a</a:t>
            </a:r>
            <a:r>
              <a:rPr sz="1200" b="1" spc="-10" dirty="0">
                <a:latin typeface="Arial"/>
                <a:cs typeface="Arial"/>
              </a:rPr>
              <a:t>v</a:t>
            </a:r>
            <a:r>
              <a:rPr sz="1200" b="1" dirty="0">
                <a:latin typeface="Arial"/>
                <a:cs typeface="Arial"/>
              </a:rPr>
              <a:t>ailab</a:t>
            </a:r>
            <a:r>
              <a:rPr sz="1200" b="1" spc="-15" dirty="0">
                <a:latin typeface="Arial"/>
                <a:cs typeface="Arial"/>
              </a:rPr>
              <a:t>i</a:t>
            </a:r>
            <a:r>
              <a:rPr sz="1200" b="1" dirty="0">
                <a:latin typeface="Arial"/>
                <a:cs typeface="Arial"/>
              </a:rPr>
              <a:t>li</a:t>
            </a:r>
            <a:r>
              <a:rPr sz="1200" b="1" spc="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y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of t</a:t>
            </a:r>
            <a:r>
              <a:rPr sz="1200" b="1" spc="-5" dirty="0">
                <a:latin typeface="Arial"/>
                <a:cs typeface="Arial"/>
              </a:rPr>
              <a:t>h</a:t>
            </a:r>
            <a:r>
              <a:rPr sz="1200" b="1" dirty="0">
                <a:latin typeface="Arial"/>
                <a:cs typeface="Arial"/>
              </a:rPr>
              <a:t>e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e</a:t>
            </a:r>
            <a:r>
              <a:rPr sz="1200" b="1" spc="-5" dirty="0">
                <a:latin typeface="Arial"/>
                <a:cs typeface="Arial"/>
              </a:rPr>
              <a:t>-</a:t>
            </a:r>
            <a:r>
              <a:rPr sz="1200" b="1" dirty="0">
                <a:latin typeface="Arial"/>
                <a:cs typeface="Arial"/>
              </a:rPr>
              <a:t>PHI the co</a:t>
            </a:r>
            <a:r>
              <a:rPr sz="1200" b="1" spc="-25" dirty="0">
                <a:latin typeface="Arial"/>
                <a:cs typeface="Arial"/>
              </a:rPr>
              <a:t>v</a:t>
            </a:r>
            <a:r>
              <a:rPr sz="1200" b="1" dirty="0">
                <a:latin typeface="Arial"/>
                <a:cs typeface="Arial"/>
              </a:rPr>
              <a:t>ered en</a:t>
            </a:r>
            <a:r>
              <a:rPr sz="1200" b="1" spc="-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i</a:t>
            </a:r>
            <a:r>
              <a:rPr sz="1200" b="1" spc="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y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spc="5" dirty="0">
                <a:latin typeface="Arial"/>
                <a:cs typeface="Arial"/>
              </a:rPr>
              <a:t>c</a:t>
            </a:r>
            <a:r>
              <a:rPr sz="1200" b="1" dirty="0">
                <a:latin typeface="Arial"/>
                <a:cs typeface="Arial"/>
              </a:rPr>
              <a:t>oll</a:t>
            </a:r>
            <a:r>
              <a:rPr sz="1200" b="1" spc="5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cts, main</a:t>
            </a:r>
            <a:r>
              <a:rPr sz="1200" b="1" spc="-1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a</a:t>
            </a:r>
            <a:r>
              <a:rPr sz="1200" b="1" spc="20" dirty="0">
                <a:latin typeface="Arial"/>
                <a:cs typeface="Arial"/>
              </a:rPr>
              <a:t>i</a:t>
            </a:r>
            <a:r>
              <a:rPr sz="1200" b="1" dirty="0">
                <a:latin typeface="Arial"/>
                <a:cs typeface="Arial"/>
              </a:rPr>
              <a:t>ns, </a:t>
            </a:r>
            <a:r>
              <a:rPr sz="1200" b="1" spc="-15" dirty="0">
                <a:latin typeface="Arial"/>
                <a:cs typeface="Arial"/>
              </a:rPr>
              <a:t>u</a:t>
            </a:r>
            <a:r>
              <a:rPr sz="1200" b="1" dirty="0">
                <a:latin typeface="Arial"/>
                <a:cs typeface="Arial"/>
              </a:rPr>
              <a:t>se</a:t>
            </a:r>
            <a:r>
              <a:rPr sz="1200" b="1" spc="-10" dirty="0">
                <a:latin typeface="Arial"/>
                <a:cs typeface="Arial"/>
              </a:rPr>
              <a:t>s</a:t>
            </a:r>
            <a:r>
              <a:rPr sz="1200" b="1" dirty="0">
                <a:latin typeface="Arial"/>
                <a:cs typeface="Arial"/>
              </a:rPr>
              <a:t>, or transmits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29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59680">
              <a:lnSpc>
                <a:spcPts val="3329"/>
              </a:lnSpc>
            </a:pPr>
            <a:r>
              <a:rPr spc="-20" dirty="0"/>
              <a:t>T</a:t>
            </a:r>
            <a:r>
              <a:rPr spc="-30" dirty="0"/>
              <a:t>h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20" dirty="0"/>
              <a:t>S</a:t>
            </a:r>
            <a:r>
              <a:rPr spc="-15" dirty="0"/>
              <a:t>e</a:t>
            </a:r>
            <a:r>
              <a:rPr spc="-10" dirty="0"/>
              <a:t>c</a:t>
            </a:r>
            <a:r>
              <a:rPr spc="-15" dirty="0"/>
              <a:t>uri</a:t>
            </a:r>
            <a:r>
              <a:rPr spc="0" dirty="0"/>
              <a:t>t</a:t>
            </a:r>
            <a:r>
              <a:rPr spc="-20" dirty="0"/>
              <a:t>y</a:t>
            </a:r>
            <a:r>
              <a:rPr spc="-25" dirty="0"/>
              <a:t> </a:t>
            </a:r>
            <a:r>
              <a:rPr spc="-20" dirty="0"/>
              <a:t>R</a:t>
            </a:r>
            <a:r>
              <a:rPr spc="-15" dirty="0"/>
              <a:t>ule</a:t>
            </a:r>
          </a:p>
          <a:p>
            <a:pPr marL="6976745">
              <a:lnSpc>
                <a:spcPts val="1650"/>
              </a:lnSpc>
            </a:pPr>
            <a:r>
              <a:rPr sz="1400" dirty="0"/>
              <a:t>(Safe</a:t>
            </a:r>
            <a:r>
              <a:rPr sz="1400" spc="-10" dirty="0"/>
              <a:t>gu</a:t>
            </a:r>
            <a:r>
              <a:rPr sz="1400" dirty="0"/>
              <a:t>ar</a:t>
            </a:r>
            <a:r>
              <a:rPr sz="1400" spc="-10" dirty="0"/>
              <a:t>d</a:t>
            </a:r>
            <a:r>
              <a:rPr sz="1400" dirty="0"/>
              <a:t>s)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420066"/>
            <a:ext cx="8075295" cy="4499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273685" indent="-228600">
              <a:lnSpc>
                <a:spcPts val="1380"/>
              </a:lnSpc>
              <a:buFont typeface="Wingdings"/>
              <a:buChar char=""/>
              <a:tabLst>
                <a:tab pos="241300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oal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ecur</a:t>
            </a:r>
            <a:r>
              <a:rPr sz="1200" spc="-10" dirty="0">
                <a:latin typeface="Arial"/>
                <a:cs typeface="Arial"/>
              </a:rPr>
              <a:t>it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Rule is to</a:t>
            </a:r>
            <a:r>
              <a:rPr sz="1200" spc="5" dirty="0">
                <a:latin typeface="Arial"/>
                <a:cs typeface="Arial"/>
              </a:rPr>
              <a:t> 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ential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, int</a:t>
            </a:r>
            <a:r>
              <a:rPr sz="1200" spc="-10" dirty="0">
                <a:latin typeface="Arial"/>
                <a:cs typeface="Arial"/>
              </a:rPr>
              <a:t>eg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t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, and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abi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electr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nic 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infor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 </a:t>
            </a:r>
            <a:r>
              <a:rPr sz="1200" spc="-10" dirty="0">
                <a:latin typeface="Arial"/>
                <a:cs typeface="Arial"/>
              </a:rPr>
              <a:t>(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PHI) u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der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ntrol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Entity</a:t>
            </a:r>
            <a:endParaRPr sz="1200">
              <a:latin typeface="Arial"/>
              <a:cs typeface="Arial"/>
            </a:endParaRPr>
          </a:p>
          <a:p>
            <a:pPr marL="698500" marR="5080" lvl="1" indent="-228600">
              <a:lnSpc>
                <a:spcPts val="1380"/>
              </a:lnSpc>
              <a:spcBef>
                <a:spcPts val="85"/>
              </a:spcBef>
              <a:buFont typeface="Symbol"/>
              <a:buChar char=""/>
              <a:tabLst>
                <a:tab pos="699135" algn="l"/>
              </a:tabLst>
            </a:pPr>
            <a:r>
              <a:rPr sz="1200" u="sng" dirty="0">
                <a:latin typeface="Arial"/>
                <a:cs typeface="Arial"/>
              </a:rPr>
              <a:t>Co</a:t>
            </a:r>
            <a:r>
              <a:rPr sz="1200" u="sng" spc="-5" dirty="0">
                <a:latin typeface="Arial"/>
                <a:cs typeface="Arial"/>
              </a:rPr>
              <a:t>n</a:t>
            </a:r>
            <a:r>
              <a:rPr sz="1200" u="sng" spc="10" dirty="0">
                <a:latin typeface="Arial"/>
                <a:cs typeface="Arial"/>
              </a:rPr>
              <a:t>f</a:t>
            </a:r>
            <a:r>
              <a:rPr sz="1200" u="sng" dirty="0">
                <a:latin typeface="Arial"/>
                <a:cs typeface="Arial"/>
              </a:rPr>
              <a:t>id</a:t>
            </a:r>
            <a:r>
              <a:rPr sz="1200" u="sng" spc="-5" dirty="0">
                <a:latin typeface="Arial"/>
                <a:cs typeface="Arial"/>
              </a:rPr>
              <a:t>e</a:t>
            </a:r>
            <a:r>
              <a:rPr sz="1200" u="sng" dirty="0">
                <a:latin typeface="Arial"/>
                <a:cs typeface="Arial"/>
              </a:rPr>
              <a:t>ntial</a:t>
            </a:r>
            <a:r>
              <a:rPr sz="1200" u="sng" spc="-5" dirty="0">
                <a:latin typeface="Arial"/>
                <a:cs typeface="Arial"/>
              </a:rPr>
              <a:t>i</a:t>
            </a:r>
            <a:r>
              <a:rPr sz="1200" u="sng" dirty="0">
                <a:latin typeface="Arial"/>
                <a:cs typeface="Arial"/>
              </a:rPr>
              <a:t>ty</a:t>
            </a:r>
            <a:r>
              <a:rPr sz="1200" spc="15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eans</a:t>
            </a:r>
            <a:r>
              <a:rPr sz="1200" spc="1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ta</a:t>
            </a:r>
            <a:r>
              <a:rPr sz="1200" spc="1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1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1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</a:t>
            </a:r>
            <a:r>
              <a:rPr sz="1200" spc="1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not</a:t>
            </a:r>
            <a:r>
              <a:rPr sz="1200" spc="15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de</a:t>
            </a:r>
            <a:r>
              <a:rPr sz="1200" spc="1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ab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1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1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osed</a:t>
            </a:r>
            <a:r>
              <a:rPr sz="1200" spc="1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15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un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1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pers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5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, processes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ices</a:t>
            </a:r>
            <a:endParaRPr sz="1200">
              <a:latin typeface="Arial"/>
              <a:cs typeface="Arial"/>
            </a:endParaRPr>
          </a:p>
          <a:p>
            <a:pPr marL="698500" marR="14604" lvl="1" indent="-228600">
              <a:lnSpc>
                <a:spcPts val="1380"/>
              </a:lnSpc>
              <a:spcBef>
                <a:spcPts val="85"/>
              </a:spcBef>
              <a:buFont typeface="Symbol"/>
              <a:buChar char=""/>
              <a:tabLst>
                <a:tab pos="699135" algn="l"/>
              </a:tabLst>
            </a:pPr>
            <a:r>
              <a:rPr sz="1200" u="sng" dirty="0">
                <a:latin typeface="Arial"/>
                <a:cs typeface="Arial"/>
              </a:rPr>
              <a:t>I</a:t>
            </a:r>
            <a:r>
              <a:rPr sz="1200" u="sng" spc="5" dirty="0">
                <a:latin typeface="Arial"/>
                <a:cs typeface="Arial"/>
              </a:rPr>
              <a:t>n</a:t>
            </a:r>
            <a:r>
              <a:rPr sz="1200" u="sng" dirty="0">
                <a:latin typeface="Arial"/>
                <a:cs typeface="Arial"/>
              </a:rPr>
              <a:t>t</a:t>
            </a:r>
            <a:r>
              <a:rPr sz="1200" u="sng" spc="5" dirty="0">
                <a:latin typeface="Arial"/>
                <a:cs typeface="Arial"/>
              </a:rPr>
              <a:t>e</a:t>
            </a:r>
            <a:r>
              <a:rPr sz="1200" u="sng" spc="-10" dirty="0">
                <a:latin typeface="Arial"/>
                <a:cs typeface="Arial"/>
              </a:rPr>
              <a:t>g</a:t>
            </a:r>
            <a:r>
              <a:rPr sz="1200" u="sng" dirty="0">
                <a:latin typeface="Arial"/>
                <a:cs typeface="Arial"/>
              </a:rPr>
              <a:t>r</a:t>
            </a:r>
            <a:r>
              <a:rPr sz="1200" u="sng" spc="-10" dirty="0">
                <a:latin typeface="Arial"/>
                <a:cs typeface="Arial"/>
              </a:rPr>
              <a:t>i</a:t>
            </a:r>
            <a:r>
              <a:rPr sz="1200" u="sng" dirty="0">
                <a:latin typeface="Arial"/>
                <a:cs typeface="Arial"/>
              </a:rPr>
              <a:t>ty</a:t>
            </a:r>
            <a:r>
              <a:rPr sz="1200" dirty="0">
                <a:latin typeface="Arial"/>
                <a:cs typeface="Arial"/>
              </a:rPr>
              <a:t> </a:t>
            </a:r>
            <a:r>
              <a:rPr sz="1200" spc="-114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ers </a:t>
            </a:r>
            <a:r>
              <a:rPr sz="1200" spc="-1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-10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114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ct </a:t>
            </a:r>
            <a:r>
              <a:rPr sz="1200" spc="-10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114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10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1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114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has </a:t>
            </a:r>
            <a:r>
              <a:rPr sz="1200" spc="-1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not </a:t>
            </a:r>
            <a:r>
              <a:rPr sz="1200" spc="-114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en </a:t>
            </a:r>
            <a:r>
              <a:rPr sz="1200" spc="-114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altered </a:t>
            </a:r>
            <a:r>
              <a:rPr sz="1200" spc="-114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1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estro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-10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10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 </a:t>
            </a:r>
            <a:r>
              <a:rPr sz="1200" spc="-114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au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ner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ts val="1430"/>
              </a:lnSpc>
              <a:buFont typeface="Symbol"/>
              <a:buChar char=""/>
              <a:tabLst>
                <a:tab pos="699135" algn="l"/>
              </a:tabLst>
            </a:pPr>
            <a:r>
              <a:rPr sz="1200" u="sng" dirty="0">
                <a:latin typeface="Arial"/>
                <a:cs typeface="Arial"/>
              </a:rPr>
              <a:t>A</a:t>
            </a:r>
            <a:r>
              <a:rPr sz="1200" u="sng" spc="-15" dirty="0">
                <a:latin typeface="Arial"/>
                <a:cs typeface="Arial"/>
              </a:rPr>
              <a:t>v</a:t>
            </a:r>
            <a:r>
              <a:rPr sz="1200" u="sng" dirty="0">
                <a:latin typeface="Arial"/>
                <a:cs typeface="Arial"/>
              </a:rPr>
              <a:t>ai</a:t>
            </a:r>
            <a:r>
              <a:rPr sz="1200" u="sng" spc="-5" dirty="0">
                <a:latin typeface="Arial"/>
                <a:cs typeface="Arial"/>
              </a:rPr>
              <a:t>l</a:t>
            </a:r>
            <a:r>
              <a:rPr sz="1200" u="sng" dirty="0">
                <a:latin typeface="Arial"/>
                <a:cs typeface="Arial"/>
              </a:rPr>
              <a:t>abi</a:t>
            </a:r>
            <a:r>
              <a:rPr sz="1200" u="sng" spc="-5" dirty="0">
                <a:latin typeface="Arial"/>
                <a:cs typeface="Arial"/>
              </a:rPr>
              <a:t>l</a:t>
            </a:r>
            <a:r>
              <a:rPr sz="1200" u="sng" dirty="0">
                <a:latin typeface="Arial"/>
                <a:cs typeface="Arial"/>
              </a:rPr>
              <a:t>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eans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data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i</a:t>
            </a:r>
            <a:r>
              <a:rPr sz="1200" spc="-1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1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 is</a:t>
            </a:r>
            <a:r>
              <a:rPr sz="1200" spc="-10" dirty="0">
                <a:latin typeface="Arial"/>
                <a:cs typeface="Arial"/>
              </a:rPr>
              <a:t> a</a:t>
            </a:r>
            <a:r>
              <a:rPr sz="1200" dirty="0">
                <a:latin typeface="Arial"/>
                <a:cs typeface="Arial"/>
              </a:rPr>
              <a:t>ccessible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use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ble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up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ers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4"/>
              </a:spcBef>
              <a:buFont typeface="Symbol"/>
              <a:buChar char=""/>
            </a:pPr>
            <a:endParaRPr sz="1200">
              <a:latin typeface="Times New Roman"/>
              <a:cs typeface="Times New Roman"/>
            </a:endParaRPr>
          </a:p>
          <a:p>
            <a:pPr marL="241300" marR="542290" indent="-228600">
              <a:lnSpc>
                <a:spcPts val="1380"/>
              </a:lnSpc>
              <a:buFont typeface="Wingdings"/>
              <a:buChar char="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PHI is pro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ect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ea</a:t>
            </a:r>
            <a:r>
              <a:rPr sz="1200" dirty="0">
                <a:latin typeface="Arial"/>
                <a:cs typeface="Arial"/>
              </a:rPr>
              <a:t>lth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hat is 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red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tra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it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 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electronic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rm. 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ples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only enc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unt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PHI inc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ude,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t are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limit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2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 marL="698500" marR="27940" lvl="1" indent="-228600">
              <a:lnSpc>
                <a:spcPct val="95900"/>
              </a:lnSpc>
              <a:spcBef>
                <a:spcPts val="45"/>
              </a:spcBef>
              <a:buFont typeface="Symbol"/>
              <a:buChar char="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PHI th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 is st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ices such </a:t>
            </a:r>
            <a:r>
              <a:rPr sz="1200" spc="-10" dirty="0">
                <a:latin typeface="Arial"/>
                <a:cs typeface="Arial"/>
              </a:rPr>
              <a:t>co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ard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es, s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ared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es,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netic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ape,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orta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ices (e.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., 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ash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sticks,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ital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rds, C</a:t>
            </a:r>
            <a:r>
              <a:rPr sz="1200" spc="25" dirty="0">
                <a:latin typeface="Arial"/>
                <a:cs typeface="Arial"/>
              </a:rPr>
              <a:t>D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’s, DVD</a:t>
            </a:r>
            <a:r>
              <a:rPr sz="1200" spc="-5" dirty="0">
                <a:latin typeface="Arial"/>
                <a:cs typeface="Arial"/>
              </a:rPr>
              <a:t>’</a:t>
            </a:r>
            <a:r>
              <a:rPr sz="1200" dirty="0">
                <a:latin typeface="Arial"/>
                <a:cs typeface="Arial"/>
              </a:rPr>
              <a:t>s, clo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e, 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orta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le hard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es, etc)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PHI th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 is st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ed 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ain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memory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</a:t>
            </a:r>
            <a:r>
              <a:rPr sz="1200" spc="5" dirty="0">
                <a:latin typeface="Arial"/>
                <a:cs typeface="Arial"/>
              </a:rPr>
              <a:t>me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cal de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ices 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edi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al 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uipment</a:t>
            </a:r>
            <a:endParaRPr sz="1200">
              <a:latin typeface="Arial"/>
              <a:cs typeface="Arial"/>
            </a:endParaRPr>
          </a:p>
          <a:p>
            <a:pPr marL="698500" marR="55244" lvl="1" indent="-228600">
              <a:lnSpc>
                <a:spcPts val="1380"/>
              </a:lnSpc>
              <a:spcBef>
                <a:spcPts val="120"/>
              </a:spcBef>
              <a:buFont typeface="Symbol"/>
              <a:buChar char="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PHI th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 is 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ns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it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ia </a:t>
            </a:r>
            <a:r>
              <a:rPr sz="1200" spc="1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, inter</a:t>
            </a:r>
            <a:r>
              <a:rPr sz="1200" spc="-1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et,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ntra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,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ate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et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orks,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le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lin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dia</a:t>
            </a:r>
            <a:r>
              <a:rPr sz="1200" spc="5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up l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nes,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r- bas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acs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19"/>
              </a:spcBef>
              <a:buFont typeface="Symbol"/>
              <a:buChar char=""/>
            </a:pPr>
            <a:endParaRPr sz="11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Wingdings"/>
              <a:buChar char=""/>
              <a:tabLst>
                <a:tab pos="241300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ecur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Rule re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es the </a:t>
            </a:r>
            <a:r>
              <a:rPr sz="1200" spc="-1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o: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Co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du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t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ecur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risk asses</a:t>
            </a:r>
            <a:r>
              <a:rPr sz="1200" spc="15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en</a:t>
            </a:r>
            <a:r>
              <a:rPr sz="1200" dirty="0">
                <a:latin typeface="Arial"/>
                <a:cs typeface="Arial"/>
              </a:rPr>
              <a:t>ts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(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AF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cur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ently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ses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baseline="38194" dirty="0">
                <a:latin typeface="Arial"/>
                <a:cs typeface="Arial"/>
              </a:rPr>
              <a:t>® </a:t>
            </a:r>
            <a:r>
              <a:rPr sz="1200" dirty="0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ct val="100000"/>
              </a:lnSpc>
              <a:buFont typeface="Symbol"/>
              <a:buChar char="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Prot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ainst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any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reaso</a:t>
            </a:r>
            <a:r>
              <a:rPr sz="1200" i="1" spc="-10" dirty="0">
                <a:latin typeface="Arial"/>
                <a:cs typeface="Arial"/>
              </a:rPr>
              <a:t>n</a:t>
            </a:r>
            <a:r>
              <a:rPr sz="1200" i="1" dirty="0">
                <a:latin typeface="Arial"/>
                <a:cs typeface="Arial"/>
              </a:rPr>
              <a:t>ably </a:t>
            </a:r>
            <a:r>
              <a:rPr sz="1200" i="1" spc="-10" dirty="0">
                <a:latin typeface="Arial"/>
                <a:cs typeface="Arial"/>
              </a:rPr>
              <a:t>a</a:t>
            </a:r>
            <a:r>
              <a:rPr sz="1200" i="1" dirty="0">
                <a:latin typeface="Arial"/>
                <a:cs typeface="Arial"/>
              </a:rPr>
              <a:t>nticip</a:t>
            </a:r>
            <a:r>
              <a:rPr sz="1200" i="1" spc="5" dirty="0">
                <a:latin typeface="Arial"/>
                <a:cs typeface="Arial"/>
              </a:rPr>
              <a:t>a</a:t>
            </a:r>
            <a:r>
              <a:rPr sz="1200" i="1" spc="-10" dirty="0">
                <a:latin typeface="Arial"/>
                <a:cs typeface="Arial"/>
              </a:rPr>
              <a:t>t</a:t>
            </a:r>
            <a:r>
              <a:rPr sz="1200" i="1" dirty="0">
                <a:latin typeface="Arial"/>
                <a:cs typeface="Arial"/>
              </a:rPr>
              <a:t>ed</a:t>
            </a:r>
            <a:r>
              <a:rPr sz="1200" i="1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reats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ha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ards 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inte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electr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nic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</a:t>
            </a:r>
            <a:endParaRPr sz="1200">
              <a:latin typeface="Arial"/>
              <a:cs typeface="Arial"/>
            </a:endParaRPr>
          </a:p>
          <a:p>
            <a:pPr marL="698500" marR="525780" lvl="1" indent="-228600">
              <a:lnSpc>
                <a:spcPts val="1390"/>
              </a:lnSpc>
              <a:spcBef>
                <a:spcPts val="110"/>
              </a:spcBef>
              <a:buFont typeface="Symbol"/>
              <a:buChar char="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Prot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ainst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r</a:t>
            </a:r>
            <a:r>
              <a:rPr sz="1200" i="1" spc="-15" dirty="0">
                <a:latin typeface="Arial"/>
                <a:cs typeface="Arial"/>
              </a:rPr>
              <a:t>e</a:t>
            </a:r>
            <a:r>
              <a:rPr sz="1200" i="1" dirty="0">
                <a:latin typeface="Arial"/>
                <a:cs typeface="Arial"/>
              </a:rPr>
              <a:t>aso</a:t>
            </a:r>
            <a:r>
              <a:rPr sz="1200" i="1" spc="-10" dirty="0">
                <a:latin typeface="Arial"/>
                <a:cs typeface="Arial"/>
              </a:rPr>
              <a:t>n</a:t>
            </a:r>
            <a:r>
              <a:rPr sz="1200" i="1" dirty="0">
                <a:latin typeface="Arial"/>
                <a:cs typeface="Arial"/>
              </a:rPr>
              <a:t>ably </a:t>
            </a:r>
            <a:r>
              <a:rPr sz="1200" i="1" spc="-10" dirty="0">
                <a:latin typeface="Arial"/>
                <a:cs typeface="Arial"/>
              </a:rPr>
              <a:t>a</a:t>
            </a:r>
            <a:r>
              <a:rPr sz="1200" i="1" dirty="0">
                <a:latin typeface="Arial"/>
                <a:cs typeface="Arial"/>
              </a:rPr>
              <a:t>nticip</a:t>
            </a:r>
            <a:r>
              <a:rPr sz="1200" i="1" spc="5" dirty="0">
                <a:latin typeface="Arial"/>
                <a:cs typeface="Arial"/>
              </a:rPr>
              <a:t>a</a:t>
            </a:r>
            <a:r>
              <a:rPr sz="1200" i="1" spc="-10" dirty="0">
                <a:latin typeface="Arial"/>
                <a:cs typeface="Arial"/>
              </a:rPr>
              <a:t>t</a:t>
            </a:r>
            <a:r>
              <a:rPr sz="1200" i="1" dirty="0">
                <a:latin typeface="Arial"/>
                <a:cs typeface="Arial"/>
              </a:rPr>
              <a:t>ed</a:t>
            </a:r>
            <a:r>
              <a:rPr sz="1200" i="1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uses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r disclos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res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 are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itt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Rule</a:t>
            </a:r>
            <a:endParaRPr sz="1200">
              <a:latin typeface="Arial"/>
              <a:cs typeface="Arial"/>
            </a:endParaRPr>
          </a:p>
          <a:p>
            <a:pPr marL="698500" marR="691515" lvl="1" indent="-228600">
              <a:lnSpc>
                <a:spcPts val="1380"/>
              </a:lnSpc>
              <a:spcBef>
                <a:spcPts val="80"/>
              </a:spcBef>
              <a:buFont typeface="Symbol"/>
              <a:buChar char="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Select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 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ec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nolo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ies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p</a:t>
            </a:r>
            <a:r>
              <a:rPr sz="1200" dirty="0">
                <a:latin typeface="Arial"/>
                <a:cs typeface="Arial"/>
              </a:rPr>
              <a:t>ractices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appr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si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eratio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al co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ity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aci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y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ts val="1430"/>
              </a:lnSpc>
              <a:buFont typeface="Symbol"/>
              <a:buChar char=""/>
              <a:tabLst>
                <a:tab pos="699135" algn="l"/>
              </a:tabLst>
            </a:pP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aintain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oing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ma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sks 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ential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, inte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ab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35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PHI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42452" y="6246367"/>
            <a:ext cx="16891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001F5F"/>
                </a:solidFill>
                <a:latin typeface="Calibri"/>
                <a:cs typeface="Calibri"/>
              </a:rPr>
              <a:t>30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59680">
              <a:lnSpc>
                <a:spcPts val="3329"/>
              </a:lnSpc>
            </a:pPr>
            <a:r>
              <a:rPr spc="-20" dirty="0"/>
              <a:t>T</a:t>
            </a:r>
            <a:r>
              <a:rPr spc="-30" dirty="0"/>
              <a:t>h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20" dirty="0"/>
              <a:t>S</a:t>
            </a:r>
            <a:r>
              <a:rPr spc="-15" dirty="0"/>
              <a:t>e</a:t>
            </a:r>
            <a:r>
              <a:rPr spc="-10" dirty="0"/>
              <a:t>c</a:t>
            </a:r>
            <a:r>
              <a:rPr spc="-15" dirty="0"/>
              <a:t>uri</a:t>
            </a:r>
            <a:r>
              <a:rPr spc="0" dirty="0"/>
              <a:t>t</a:t>
            </a:r>
            <a:r>
              <a:rPr spc="-20" dirty="0"/>
              <a:t>y</a:t>
            </a:r>
            <a:r>
              <a:rPr spc="-25" dirty="0"/>
              <a:t> </a:t>
            </a:r>
            <a:r>
              <a:rPr spc="-20" dirty="0"/>
              <a:t>R</a:t>
            </a:r>
            <a:r>
              <a:rPr spc="-15" dirty="0"/>
              <a:t>ule</a:t>
            </a:r>
          </a:p>
          <a:p>
            <a:pPr marL="6976745">
              <a:lnSpc>
                <a:spcPts val="1650"/>
              </a:lnSpc>
            </a:pPr>
            <a:r>
              <a:rPr sz="1400" dirty="0"/>
              <a:t>(Safe</a:t>
            </a:r>
            <a:r>
              <a:rPr sz="1400" spc="-10" dirty="0"/>
              <a:t>gu</a:t>
            </a:r>
            <a:r>
              <a:rPr sz="1400" dirty="0"/>
              <a:t>ar</a:t>
            </a:r>
            <a:r>
              <a:rPr sz="1400" spc="-10" dirty="0"/>
              <a:t>d</a:t>
            </a:r>
            <a:r>
              <a:rPr sz="1400" dirty="0"/>
              <a:t>s)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98500" marR="10160" indent="-228600">
              <a:lnSpc>
                <a:spcPts val="1380"/>
              </a:lnSpc>
              <a:buFont typeface="Symbol"/>
              <a:buChar char=""/>
              <a:tabLst>
                <a:tab pos="698500" algn="l"/>
              </a:tabLst>
            </a:pPr>
            <a:r>
              <a:rPr dirty="0"/>
              <a:t>Re</a:t>
            </a:r>
            <a:r>
              <a:rPr spc="-5" dirty="0"/>
              <a:t>g</a:t>
            </a:r>
            <a:r>
              <a:rPr dirty="0"/>
              <a:t>ular</a:t>
            </a:r>
            <a:r>
              <a:rPr spc="-5" dirty="0"/>
              <a:t>l</a:t>
            </a:r>
            <a:r>
              <a:rPr dirty="0"/>
              <a:t>y </a:t>
            </a:r>
            <a:r>
              <a:rPr spc="-95" dirty="0"/>
              <a:t> </a:t>
            </a:r>
            <a:r>
              <a:rPr dirty="0"/>
              <a:t>r</a:t>
            </a:r>
            <a:r>
              <a:rPr spc="10" dirty="0"/>
              <a:t>e</a:t>
            </a:r>
            <a:r>
              <a:rPr spc="-15" dirty="0"/>
              <a:t>v</a:t>
            </a:r>
            <a:r>
              <a:rPr dirty="0"/>
              <a:t>i</a:t>
            </a:r>
            <a:r>
              <a:rPr spc="10" dirty="0"/>
              <a:t>e</a:t>
            </a:r>
            <a:r>
              <a:rPr dirty="0"/>
              <a:t>w </a:t>
            </a:r>
            <a:r>
              <a:rPr spc="-95" dirty="0"/>
              <a:t> </a:t>
            </a:r>
            <a:r>
              <a:rPr dirty="0"/>
              <a:t>in</a:t>
            </a:r>
            <a:r>
              <a:rPr spc="15" dirty="0"/>
              <a:t>f</a:t>
            </a:r>
            <a:r>
              <a:rPr dirty="0"/>
              <a:t>o</a:t>
            </a:r>
            <a:r>
              <a:rPr spc="-20" dirty="0"/>
              <a:t>r</a:t>
            </a:r>
            <a:r>
              <a:rPr spc="5" dirty="0"/>
              <a:t>m</a:t>
            </a:r>
            <a:r>
              <a:rPr dirty="0"/>
              <a:t>ati</a:t>
            </a:r>
            <a:r>
              <a:rPr spc="-10" dirty="0"/>
              <a:t>o</a:t>
            </a:r>
            <a:r>
              <a:rPr dirty="0"/>
              <a:t>n </a:t>
            </a:r>
            <a:r>
              <a:rPr spc="-80" dirty="0"/>
              <a:t> </a:t>
            </a:r>
            <a:r>
              <a:rPr dirty="0"/>
              <a:t>s</a:t>
            </a:r>
            <a:r>
              <a:rPr spc="-15" dirty="0"/>
              <a:t>y</a:t>
            </a:r>
            <a:r>
              <a:rPr dirty="0"/>
              <a:t>st</a:t>
            </a:r>
            <a:r>
              <a:rPr spc="5" dirty="0"/>
              <a:t>em</a:t>
            </a:r>
            <a:r>
              <a:rPr dirty="0"/>
              <a:t>s </a:t>
            </a:r>
            <a:r>
              <a:rPr spc="-95" dirty="0"/>
              <a:t> </a:t>
            </a:r>
            <a:r>
              <a:rPr dirty="0"/>
              <a:t>acti</a:t>
            </a:r>
            <a:r>
              <a:rPr spc="-15" dirty="0"/>
              <a:t>v</a:t>
            </a:r>
            <a:r>
              <a:rPr dirty="0"/>
              <a:t>ity </a:t>
            </a:r>
            <a:r>
              <a:rPr spc="-95" dirty="0"/>
              <a:t> </a:t>
            </a:r>
            <a:r>
              <a:rPr spc="10" dirty="0"/>
              <a:t>f</a:t>
            </a:r>
            <a:r>
              <a:rPr dirty="0"/>
              <a:t>or </a:t>
            </a:r>
            <a:r>
              <a:rPr spc="-85" dirty="0"/>
              <a:t> </a:t>
            </a:r>
            <a:r>
              <a:rPr dirty="0"/>
              <a:t>e</a:t>
            </a:r>
            <a:r>
              <a:rPr spc="-15" dirty="0"/>
              <a:t>v</a:t>
            </a:r>
            <a:r>
              <a:rPr dirty="0"/>
              <a:t>id</a:t>
            </a:r>
            <a:r>
              <a:rPr spc="5" dirty="0"/>
              <a:t>e</a:t>
            </a:r>
            <a:r>
              <a:rPr dirty="0"/>
              <a:t>n</a:t>
            </a:r>
            <a:r>
              <a:rPr spc="-15" dirty="0"/>
              <a:t>c</a:t>
            </a:r>
            <a:r>
              <a:rPr dirty="0"/>
              <a:t>e </a:t>
            </a:r>
            <a:r>
              <a:rPr spc="-80" dirty="0"/>
              <a:t> </a:t>
            </a:r>
            <a:r>
              <a:rPr spc="-10" dirty="0"/>
              <a:t>o</a:t>
            </a:r>
            <a:r>
              <a:rPr dirty="0"/>
              <a:t>f </a:t>
            </a:r>
            <a:r>
              <a:rPr spc="-80" dirty="0"/>
              <a:t> </a:t>
            </a:r>
            <a:r>
              <a:rPr spc="-10" dirty="0"/>
              <a:t>u</a:t>
            </a:r>
            <a:r>
              <a:rPr dirty="0"/>
              <a:t>n</a:t>
            </a:r>
            <a:r>
              <a:rPr spc="-10" dirty="0"/>
              <a:t>a</a:t>
            </a:r>
            <a:r>
              <a:rPr dirty="0"/>
              <a:t>ut</a:t>
            </a:r>
            <a:r>
              <a:rPr spc="5" dirty="0"/>
              <a:t>h</a:t>
            </a:r>
            <a:r>
              <a:rPr dirty="0"/>
              <a:t>or</a:t>
            </a:r>
            <a:r>
              <a:rPr spc="-10" dirty="0"/>
              <a:t>i</a:t>
            </a:r>
            <a:r>
              <a:rPr spc="-15" dirty="0"/>
              <a:t>z</a:t>
            </a:r>
            <a:r>
              <a:rPr dirty="0"/>
              <a:t>ed </a:t>
            </a:r>
            <a:r>
              <a:rPr spc="-80" dirty="0"/>
              <a:t> </a:t>
            </a:r>
            <a:r>
              <a:rPr dirty="0"/>
              <a:t>ac</a:t>
            </a:r>
            <a:r>
              <a:rPr spc="-15" dirty="0"/>
              <a:t>c</a:t>
            </a:r>
            <a:r>
              <a:rPr dirty="0"/>
              <a:t>ess, </a:t>
            </a:r>
            <a:r>
              <a:rPr spc="-90" dirty="0"/>
              <a:t> </a:t>
            </a:r>
            <a:r>
              <a:rPr dirty="0"/>
              <a:t>un</a:t>
            </a:r>
            <a:r>
              <a:rPr spc="-10" dirty="0"/>
              <a:t>u</a:t>
            </a:r>
            <a:r>
              <a:rPr dirty="0"/>
              <a:t>sual </a:t>
            </a:r>
            <a:r>
              <a:rPr spc="-85" dirty="0"/>
              <a:t> </a:t>
            </a:r>
            <a:r>
              <a:rPr dirty="0"/>
              <a:t>a</a:t>
            </a:r>
            <a:r>
              <a:rPr spc="-15" dirty="0"/>
              <a:t>c</a:t>
            </a:r>
            <a:r>
              <a:rPr dirty="0"/>
              <a:t>ti</a:t>
            </a:r>
            <a:r>
              <a:rPr spc="-15" dirty="0"/>
              <a:t>v</a:t>
            </a:r>
            <a:r>
              <a:rPr dirty="0"/>
              <a:t>i</a:t>
            </a:r>
            <a:r>
              <a:rPr spc="10" dirty="0"/>
              <a:t>t</a:t>
            </a:r>
            <a:r>
              <a:rPr spc="-15" dirty="0"/>
              <a:t>y</a:t>
            </a:r>
            <a:r>
              <a:rPr dirty="0"/>
              <a:t>, </a:t>
            </a:r>
            <a:r>
              <a:rPr spc="-80" dirty="0"/>
              <a:t> </a:t>
            </a:r>
            <a:r>
              <a:rPr dirty="0"/>
              <a:t>a</a:t>
            </a:r>
            <a:r>
              <a:rPr spc="-10" dirty="0"/>
              <a:t>n</a:t>
            </a:r>
            <a:r>
              <a:rPr dirty="0"/>
              <a:t>d t</a:t>
            </a:r>
            <a:r>
              <a:rPr spc="5" dirty="0"/>
              <a:t>a</a:t>
            </a:r>
            <a:r>
              <a:rPr spc="-5" dirty="0"/>
              <a:t>m</a:t>
            </a:r>
            <a:r>
              <a:rPr dirty="0"/>
              <a:t>per</a:t>
            </a:r>
            <a:r>
              <a:rPr spc="-10" dirty="0"/>
              <a:t>i</a:t>
            </a:r>
            <a:r>
              <a:rPr dirty="0"/>
              <a:t>ng</a:t>
            </a:r>
          </a:p>
          <a:p>
            <a:pPr marL="698500" indent="-228600">
              <a:lnSpc>
                <a:spcPts val="1390"/>
              </a:lnSpc>
              <a:buFont typeface="Symbol"/>
              <a:buChar char=""/>
              <a:tabLst>
                <a:tab pos="698500" algn="l"/>
              </a:tabLst>
            </a:pPr>
            <a:r>
              <a:rPr dirty="0"/>
              <a:t>Co</a:t>
            </a:r>
            <a:r>
              <a:rPr spc="5" dirty="0"/>
              <a:t>n</a:t>
            </a:r>
            <a:r>
              <a:rPr dirty="0"/>
              <a:t>du</a:t>
            </a:r>
            <a:r>
              <a:rPr spc="-15" dirty="0"/>
              <a:t>c</a:t>
            </a:r>
            <a:r>
              <a:rPr dirty="0"/>
              <a:t>t secur</a:t>
            </a:r>
            <a:r>
              <a:rPr spc="-10" dirty="0"/>
              <a:t>i</a:t>
            </a:r>
            <a:r>
              <a:rPr dirty="0"/>
              <a:t>ty</a:t>
            </a:r>
            <a:r>
              <a:rPr spc="-10" dirty="0"/>
              <a:t> </a:t>
            </a:r>
            <a:r>
              <a:rPr spc="5" dirty="0"/>
              <a:t>a</a:t>
            </a:r>
            <a:r>
              <a:rPr spc="-15" dirty="0"/>
              <a:t>w</a:t>
            </a:r>
            <a:r>
              <a:rPr dirty="0"/>
              <a:t>areness</a:t>
            </a:r>
            <a:r>
              <a:rPr spc="-10" dirty="0"/>
              <a:t> </a:t>
            </a:r>
            <a:r>
              <a:rPr dirty="0"/>
              <a:t>training</a:t>
            </a:r>
            <a:r>
              <a:rPr spc="10" dirty="0"/>
              <a:t> </a:t>
            </a:r>
            <a:r>
              <a:rPr dirty="0"/>
              <a:t>t</a:t>
            </a:r>
            <a:r>
              <a:rPr spc="5" dirty="0"/>
              <a:t>o</a:t>
            </a:r>
            <a:r>
              <a:rPr dirty="0"/>
              <a:t>:</a:t>
            </a:r>
          </a:p>
          <a:p>
            <a:pPr marL="1155065" marR="5080" lvl="1" indent="-228600">
              <a:lnSpc>
                <a:spcPts val="1380"/>
              </a:lnSpc>
              <a:spcBef>
                <a:spcPts val="60"/>
              </a:spcBef>
              <a:buFont typeface="Wingdings"/>
              <a:buChar char=""/>
              <a:tabLst>
                <a:tab pos="1155700" algn="l"/>
              </a:tabLst>
            </a:pPr>
            <a:r>
              <a:rPr sz="1200" dirty="0">
                <a:latin typeface="Arial"/>
                <a:cs typeface="Arial"/>
              </a:rPr>
              <a:t>Educ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te 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ork</a:t>
            </a:r>
            <a:r>
              <a:rPr sz="1200" spc="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2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arding 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 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roles 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 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 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ainst, 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, 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reporting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cio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10" dirty="0">
                <a:latin typeface="Arial"/>
                <a:cs typeface="Arial"/>
              </a:rPr>
              <a:t>so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are</a:t>
            </a:r>
            <a:endParaRPr sz="1200">
              <a:latin typeface="Arial"/>
              <a:cs typeface="Arial"/>
            </a:endParaRPr>
          </a:p>
          <a:p>
            <a:pPr marL="1155065" marR="10160" lvl="1" indent="-228600">
              <a:lnSpc>
                <a:spcPts val="1380"/>
              </a:lnSpc>
              <a:buFont typeface="Wingdings"/>
              <a:buChar char=""/>
              <a:tabLst>
                <a:tab pos="1155700" algn="l"/>
              </a:tabLst>
            </a:pPr>
            <a:r>
              <a:rPr sz="1200" dirty="0">
                <a:latin typeface="Arial"/>
                <a:cs typeface="Arial"/>
              </a:rPr>
              <a:t>Educ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te 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ork</a:t>
            </a:r>
            <a:r>
              <a:rPr sz="1200" spc="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2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arding 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reco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nition 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reporting </a:t>
            </a:r>
            <a:r>
              <a:rPr sz="1200" spc="-6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dures 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6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su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pic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ous 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y </a:t>
            </a:r>
            <a:r>
              <a:rPr sz="1200" spc="-7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 att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pts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au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zed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er access</a:t>
            </a:r>
            <a:endParaRPr sz="1200">
              <a:latin typeface="Arial"/>
              <a:cs typeface="Arial"/>
            </a:endParaRPr>
          </a:p>
          <a:p>
            <a:pPr marL="1155065" lvl="1" indent="-228600">
              <a:lnSpc>
                <a:spcPts val="1345"/>
              </a:lnSpc>
              <a:buFont typeface="Wingdings"/>
              <a:buChar char=""/>
              <a:tabLst>
                <a:tab pos="1155700" algn="l"/>
              </a:tabLst>
            </a:pPr>
            <a:r>
              <a:rPr sz="1200" dirty="0">
                <a:latin typeface="Arial"/>
                <a:cs typeface="Arial"/>
              </a:rPr>
              <a:t>Educ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orkforce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arding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rocedures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ass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ord mana</a:t>
            </a:r>
            <a:r>
              <a:rPr sz="1200" spc="-10" dirty="0">
                <a:latin typeface="Arial"/>
                <a:cs typeface="Arial"/>
              </a:rPr>
              <a:t>ge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483143"/>
            <a:ext cx="7984490" cy="2009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8255" indent="-228600">
              <a:lnSpc>
                <a:spcPct val="95400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Co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nce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the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HIPAA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Sec</a:t>
            </a:r>
            <a:r>
              <a:rPr sz="1200" spc="2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Rule is 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ar</a:t>
            </a:r>
            <a:r>
              <a:rPr sz="1200" spc="-1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transparent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ajor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</a:t>
            </a:r>
            <a:r>
              <a:rPr sz="1200" spc="-2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 Me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ical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2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 perso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nel;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his is due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 lar</a:t>
            </a:r>
            <a:r>
              <a:rPr sz="1200" spc="-1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art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Force’s ro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ust I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 As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urance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ram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hich al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ns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y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ecur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Rule 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ents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4"/>
              </a:spcBef>
              <a:buFont typeface="Wingdings"/>
              <a:buChar char=""/>
            </a:pP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ts val="1405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G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od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Se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ractices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include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thin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s 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h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s: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375"/>
              </a:lnSpc>
              <a:buFont typeface="Arial"/>
              <a:buChar char="•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Not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pting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cc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ss PHI in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ner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380"/>
              </a:lnSpc>
              <a:buFont typeface="Arial"/>
              <a:buChar char="•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Not s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ass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ords or allo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not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 </a:t>
            </a:r>
            <a:r>
              <a:rPr sz="1200" spc="-2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 to</a:t>
            </a:r>
            <a:r>
              <a:rPr sz="1200" spc="5" dirty="0">
                <a:latin typeface="Arial"/>
                <a:cs typeface="Arial"/>
              </a:rPr>
              <a:t> u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our a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count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cre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ntials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380"/>
              </a:lnSpc>
              <a:buFont typeface="Arial"/>
              <a:buChar char="•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Not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ding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ard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are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</a:t>
            </a:r>
            <a:r>
              <a:rPr sz="1200" spc="-10" dirty="0">
                <a:latin typeface="Arial"/>
                <a:cs typeface="Arial"/>
              </a:rPr>
              <a:t>so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are t</a:t>
            </a:r>
            <a:r>
              <a:rPr sz="1200" spc="2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/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m AF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 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 s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st</a:t>
            </a:r>
            <a:r>
              <a:rPr sz="1200" spc="5" dirty="0">
                <a:latin typeface="Arial"/>
                <a:cs typeface="Arial"/>
              </a:rPr>
              <a:t>em</a:t>
            </a:r>
            <a:r>
              <a:rPr sz="1200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380"/>
              </a:lnSpc>
              <a:buFont typeface="Arial"/>
              <a:buChar char="•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Lock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lo</a:t>
            </a:r>
            <a:r>
              <a:rPr sz="1200" spc="-5" dirty="0">
                <a:latin typeface="Arial"/>
                <a:cs typeface="Arial"/>
              </a:rPr>
              <a:t>g-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ff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ut</a:t>
            </a:r>
            <a:r>
              <a:rPr sz="1200" dirty="0">
                <a:latin typeface="Arial"/>
                <a:cs typeface="Arial"/>
              </a:rPr>
              <a:t>er s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st</a:t>
            </a:r>
            <a:r>
              <a:rPr sz="1200" spc="5" dirty="0">
                <a:latin typeface="Arial"/>
                <a:cs typeface="Arial"/>
              </a:rPr>
              <a:t>em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hen </a:t>
            </a:r>
            <a:r>
              <a:rPr sz="1200" spc="-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nat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ed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380"/>
              </a:lnSpc>
              <a:buFont typeface="Arial"/>
              <a:buChar char="•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Ne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 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1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PHI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om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without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fi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st cle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with the H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PAA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icer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410"/>
              </a:lnSpc>
              <a:buFont typeface="Arial"/>
              <a:buChar char="•"/>
              <a:tabLst>
                <a:tab pos="470534" algn="l"/>
              </a:tabLst>
            </a:pP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ini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 st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red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on s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ared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e</a:t>
            </a:r>
            <a:r>
              <a:rPr sz="1200" dirty="0">
                <a:latin typeface="Arial"/>
                <a:cs typeface="Arial"/>
              </a:rPr>
              <a:t>nsur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ppr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ate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sa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uards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access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ontrols a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b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2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192479" y="1922145"/>
            <a:ext cx="449580" cy="1095375"/>
          </a:xfrm>
          <a:custGeom>
            <a:avLst/>
            <a:gdLst/>
            <a:ahLst/>
            <a:cxnLst/>
            <a:rect l="l" t="t" r="r" b="b"/>
            <a:pathLst>
              <a:path w="449580" h="1095375">
                <a:moveTo>
                  <a:pt x="0" y="0"/>
                </a:moveTo>
                <a:lnTo>
                  <a:pt x="2527" y="1095375"/>
                </a:lnTo>
                <a:lnTo>
                  <a:pt x="448995" y="1095375"/>
                </a:lnTo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717675" y="2903220"/>
            <a:ext cx="5435600" cy="41910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0805" marR="361950">
              <a:lnSpc>
                <a:spcPct val="111000"/>
              </a:lnSpc>
            </a:pPr>
            <a:r>
              <a:rPr sz="1000" spc="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h</a:t>
            </a:r>
            <a:r>
              <a:rPr sz="1000" spc="-15" dirty="0">
                <a:latin typeface="Arial"/>
                <a:cs typeface="Arial"/>
              </a:rPr>
              <a:t>e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req</a:t>
            </a:r>
            <a:r>
              <a:rPr sz="1000" spc="-10" dirty="0">
                <a:latin typeface="Arial"/>
                <a:cs typeface="Arial"/>
              </a:rPr>
              <a:t>ui</a:t>
            </a:r>
            <a:r>
              <a:rPr sz="1000" spc="-5" dirty="0">
                <a:latin typeface="Arial"/>
                <a:cs typeface="Arial"/>
              </a:rPr>
              <a:t>re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ts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are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0" dirty="0">
                <a:latin typeface="Arial"/>
                <a:cs typeface="Arial"/>
              </a:rPr>
              <a:t>c</a:t>
            </a:r>
            <a:r>
              <a:rPr sz="1000" spc="-10" dirty="0">
                <a:latin typeface="Arial"/>
                <a:cs typeface="Arial"/>
              </a:rPr>
              <a:t>h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-15" dirty="0">
                <a:latin typeface="Arial"/>
                <a:cs typeface="Arial"/>
              </a:rPr>
              <a:t>v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-10" dirty="0">
                <a:latin typeface="Arial"/>
                <a:cs typeface="Arial"/>
              </a:rPr>
              <a:t>d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t</a:t>
            </a:r>
            <a:r>
              <a:rPr sz="1000" spc="-5" dirty="0">
                <a:latin typeface="Arial"/>
                <a:cs typeface="Arial"/>
              </a:rPr>
              <a:t>hr</a:t>
            </a:r>
            <a:r>
              <a:rPr sz="1000" dirty="0">
                <a:latin typeface="Arial"/>
                <a:cs typeface="Arial"/>
              </a:rPr>
              <a:t>o</a:t>
            </a:r>
            <a:r>
              <a:rPr sz="1000" spc="-10" dirty="0">
                <a:latin typeface="Arial"/>
                <a:cs typeface="Arial"/>
              </a:rPr>
              <a:t>u</a:t>
            </a:r>
            <a:r>
              <a:rPr sz="1000" spc="-15" dirty="0">
                <a:latin typeface="Arial"/>
                <a:cs typeface="Arial"/>
              </a:rPr>
              <a:t>g</a:t>
            </a:r>
            <a:r>
              <a:rPr sz="1000" spc="-10" dirty="0">
                <a:latin typeface="Arial"/>
                <a:cs typeface="Arial"/>
              </a:rPr>
              <a:t>h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-15" dirty="0">
                <a:latin typeface="Arial"/>
                <a:cs typeface="Arial"/>
              </a:rPr>
              <a:t>h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sz="1000" spc="-10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r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For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15" dirty="0">
                <a:latin typeface="Arial"/>
                <a:cs typeface="Arial"/>
              </a:rPr>
              <a:t>’</a:t>
            </a:r>
            <a:r>
              <a:rPr sz="1000" spc="-5" dirty="0">
                <a:latin typeface="Arial"/>
                <a:cs typeface="Arial"/>
              </a:rPr>
              <a:t>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I</a:t>
            </a:r>
            <a:r>
              <a:rPr sz="1000" spc="-15" dirty="0">
                <a:latin typeface="Arial"/>
                <a:cs typeface="Arial"/>
              </a:rPr>
              <a:t>n</a:t>
            </a:r>
            <a:r>
              <a:rPr sz="1000" spc="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or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at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on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5" dirty="0">
                <a:latin typeface="Arial"/>
                <a:cs typeface="Arial"/>
              </a:rPr>
              <a:t>A</a:t>
            </a:r>
            <a:r>
              <a:rPr sz="1000" dirty="0">
                <a:latin typeface="Arial"/>
                <a:cs typeface="Arial"/>
              </a:rPr>
              <a:t>ss</a:t>
            </a:r>
            <a:r>
              <a:rPr sz="1000" spc="-5" dirty="0">
                <a:latin typeface="Arial"/>
                <a:cs typeface="Arial"/>
              </a:rPr>
              <a:t>urance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-5" dirty="0">
                <a:latin typeface="Arial"/>
                <a:cs typeface="Arial"/>
              </a:rPr>
              <a:t>ra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ning </a:t>
            </a:r>
            <a:r>
              <a:rPr sz="1000" spc="-10" dirty="0">
                <a:latin typeface="Arial"/>
                <a:cs typeface="Arial"/>
              </a:rPr>
              <a:t>program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</a:t>
            </a:r>
            <a:r>
              <a:rPr sz="1000" spc="-15" dirty="0">
                <a:latin typeface="Arial"/>
                <a:cs typeface="Arial"/>
              </a:rPr>
              <a:t>h</a:t>
            </a:r>
            <a:r>
              <a:rPr sz="1000" spc="-5" dirty="0">
                <a:latin typeface="Arial"/>
                <a:cs typeface="Arial"/>
              </a:rPr>
              <a:t>at a</a:t>
            </a:r>
            <a:r>
              <a:rPr sz="1000" spc="-10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l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wor</a:t>
            </a:r>
            <a:r>
              <a:rPr sz="1000" dirty="0">
                <a:latin typeface="Arial"/>
                <a:cs typeface="Arial"/>
              </a:rPr>
              <a:t>k</a:t>
            </a:r>
            <a:r>
              <a:rPr sz="1000" spc="0" dirty="0">
                <a:latin typeface="Arial"/>
                <a:cs typeface="Arial"/>
              </a:rPr>
              <a:t>f</a:t>
            </a:r>
            <a:r>
              <a:rPr sz="1000" spc="-5" dirty="0">
                <a:latin typeface="Arial"/>
                <a:cs typeface="Arial"/>
              </a:rPr>
              <a:t>or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10" dirty="0">
                <a:latin typeface="Arial"/>
                <a:cs typeface="Arial"/>
              </a:rPr>
              <a:t>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0" dirty="0">
                <a:latin typeface="Arial"/>
                <a:cs typeface="Arial"/>
              </a:rPr>
              <a:t>m</a:t>
            </a:r>
            <a:r>
              <a:rPr sz="1000" spc="-25" dirty="0">
                <a:latin typeface="Arial"/>
                <a:cs typeface="Arial"/>
              </a:rPr>
              <a:t>e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b</a:t>
            </a:r>
            <a:r>
              <a:rPr sz="1000" spc="-15" dirty="0">
                <a:latin typeface="Arial"/>
                <a:cs typeface="Arial"/>
              </a:rPr>
              <a:t>er</a:t>
            </a:r>
            <a:r>
              <a:rPr sz="1000" spc="-5" dirty="0">
                <a:latin typeface="Arial"/>
                <a:cs typeface="Arial"/>
              </a:rPr>
              <a:t>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c</a:t>
            </a:r>
            <a:r>
              <a:rPr sz="1000" spc="-25" dirty="0">
                <a:latin typeface="Arial"/>
                <a:cs typeface="Arial"/>
              </a:rPr>
              <a:t>o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p</a:t>
            </a:r>
            <a:r>
              <a:rPr sz="1000" spc="-15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ete 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5" dirty="0">
                <a:latin typeface="Arial"/>
                <a:cs typeface="Arial"/>
              </a:rPr>
              <a:t>n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-5" dirty="0">
                <a:latin typeface="Arial"/>
                <a:cs typeface="Arial"/>
              </a:rPr>
              <a:t>ual</a:t>
            </a:r>
            <a:r>
              <a:rPr sz="1000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y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to </a:t>
            </a:r>
            <a:r>
              <a:rPr sz="1000" spc="5" dirty="0">
                <a:latin typeface="Arial"/>
                <a:cs typeface="Arial"/>
              </a:rPr>
              <a:t>m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dirty="0">
                <a:latin typeface="Arial"/>
                <a:cs typeface="Arial"/>
              </a:rPr>
              <a:t>t</a:t>
            </a:r>
            <a:r>
              <a:rPr sz="1000" spc="-10" dirty="0">
                <a:latin typeface="Arial"/>
                <a:cs typeface="Arial"/>
              </a:rPr>
              <a:t>a</a:t>
            </a:r>
            <a:r>
              <a:rPr sz="1000" spc="-15" dirty="0">
                <a:latin typeface="Arial"/>
                <a:cs typeface="Arial"/>
              </a:rPr>
              <a:t>i</a:t>
            </a:r>
            <a:r>
              <a:rPr sz="1000" spc="-10" dirty="0">
                <a:latin typeface="Arial"/>
                <a:cs typeface="Arial"/>
              </a:rPr>
              <a:t>n</a:t>
            </a:r>
            <a:r>
              <a:rPr sz="1000" spc="5" dirty="0">
                <a:latin typeface="Arial"/>
                <a:cs typeface="Arial"/>
              </a:rPr>
              <a:t> s</a:t>
            </a:r>
            <a:r>
              <a:rPr sz="1000" spc="-25" dirty="0">
                <a:latin typeface="Arial"/>
                <a:cs typeface="Arial"/>
              </a:rPr>
              <a:t>y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5" dirty="0">
                <a:latin typeface="Arial"/>
                <a:cs typeface="Arial"/>
              </a:rPr>
              <a:t>te</a:t>
            </a:r>
            <a:r>
              <a:rPr sz="1000" spc="0" dirty="0">
                <a:latin typeface="Arial"/>
                <a:cs typeface="Arial"/>
              </a:rPr>
              <a:t>m</a:t>
            </a:r>
            <a:r>
              <a:rPr sz="1000" spc="-5" dirty="0">
                <a:latin typeface="Arial"/>
                <a:cs typeface="Arial"/>
              </a:rPr>
              <a:t>s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ac</a:t>
            </a:r>
            <a:r>
              <a:rPr sz="1000" dirty="0">
                <a:latin typeface="Arial"/>
                <a:cs typeface="Arial"/>
              </a:rPr>
              <a:t>c</a:t>
            </a:r>
            <a:r>
              <a:rPr sz="1000" spc="-25" dirty="0">
                <a:latin typeface="Arial"/>
                <a:cs typeface="Arial"/>
              </a:rPr>
              <a:t>e</a:t>
            </a:r>
            <a:r>
              <a:rPr sz="1000" dirty="0">
                <a:latin typeface="Arial"/>
                <a:cs typeface="Arial"/>
              </a:rPr>
              <a:t>s</a:t>
            </a:r>
            <a:r>
              <a:rPr sz="1000" spc="-5" dirty="0"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31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059680">
              <a:lnSpc>
                <a:spcPts val="3329"/>
              </a:lnSpc>
            </a:pPr>
            <a:r>
              <a:rPr spc="-20" dirty="0"/>
              <a:t>T</a:t>
            </a:r>
            <a:r>
              <a:rPr spc="-30" dirty="0"/>
              <a:t>h</a:t>
            </a:r>
            <a:r>
              <a:rPr spc="-20" dirty="0"/>
              <a:t>e</a:t>
            </a:r>
            <a:r>
              <a:rPr spc="-5" dirty="0"/>
              <a:t> </a:t>
            </a:r>
            <a:r>
              <a:rPr spc="-20" dirty="0"/>
              <a:t>S</a:t>
            </a:r>
            <a:r>
              <a:rPr spc="-15" dirty="0"/>
              <a:t>e</a:t>
            </a:r>
            <a:r>
              <a:rPr spc="-10" dirty="0"/>
              <a:t>c</a:t>
            </a:r>
            <a:r>
              <a:rPr spc="-15" dirty="0"/>
              <a:t>uri</a:t>
            </a:r>
            <a:r>
              <a:rPr spc="0" dirty="0"/>
              <a:t>t</a:t>
            </a:r>
            <a:r>
              <a:rPr spc="-20" dirty="0"/>
              <a:t>y</a:t>
            </a:r>
            <a:r>
              <a:rPr spc="-25" dirty="0"/>
              <a:t> </a:t>
            </a:r>
            <a:r>
              <a:rPr spc="-20" dirty="0"/>
              <a:t>R</a:t>
            </a:r>
            <a:r>
              <a:rPr spc="-15" dirty="0"/>
              <a:t>ule</a:t>
            </a:r>
          </a:p>
          <a:p>
            <a:pPr marL="6976745">
              <a:lnSpc>
                <a:spcPts val="1650"/>
              </a:lnSpc>
            </a:pPr>
            <a:r>
              <a:rPr sz="1400" dirty="0"/>
              <a:t>(Safe</a:t>
            </a:r>
            <a:r>
              <a:rPr sz="1400" spc="-10" dirty="0"/>
              <a:t>gu</a:t>
            </a:r>
            <a:r>
              <a:rPr sz="1400" dirty="0"/>
              <a:t>ar</a:t>
            </a:r>
            <a:r>
              <a:rPr sz="1400" spc="-10" dirty="0"/>
              <a:t>d</a:t>
            </a:r>
            <a:r>
              <a:rPr sz="1400" dirty="0"/>
              <a:t>s)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32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64540" y="1420066"/>
            <a:ext cx="7825105" cy="28016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2705" indent="-228600">
              <a:lnSpc>
                <a:spcPts val="1380"/>
              </a:lnSpc>
              <a:buFont typeface="Wingdings"/>
              <a:buChar char=""/>
              <a:tabLst>
                <a:tab pos="241935" algn="l"/>
              </a:tabLst>
            </a:pPr>
            <a:r>
              <a:rPr sz="1200" dirty="0">
                <a:latin typeface="Arial"/>
                <a:cs typeface="Arial"/>
              </a:rPr>
              <a:t>As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ously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escr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bed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ection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Rul</a:t>
            </a:r>
            <a:r>
              <a:rPr sz="1200" spc="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, s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gu</a:t>
            </a:r>
            <a:r>
              <a:rPr sz="1200" dirty="0">
                <a:latin typeface="Arial"/>
                <a:cs typeface="Arial"/>
              </a:rPr>
              <a:t>ards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elp 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ns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re the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de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tial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, inte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abi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cting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ata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rom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ernal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rnal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ats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"/>
              </a:spcBef>
              <a:buFont typeface="Wingdings"/>
              <a:buChar char=""/>
            </a:pPr>
            <a:endParaRPr sz="1000">
              <a:latin typeface="Times New Roman"/>
              <a:cs typeface="Times New Roman"/>
            </a:endParaRPr>
          </a:p>
          <a:p>
            <a:pPr marL="469900" lvl="1" indent="-228600">
              <a:lnSpc>
                <a:spcPts val="1405"/>
              </a:lnSpc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uards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 re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re</a:t>
            </a:r>
            <a:r>
              <a:rPr sz="1200" dirty="0">
                <a:latin typeface="Arial"/>
                <a:cs typeface="Arial"/>
              </a:rPr>
              <a:t>d to r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du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ri</a:t>
            </a:r>
            <a:r>
              <a:rPr sz="1200" spc="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k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endParaRPr sz="1200">
              <a:latin typeface="Arial"/>
              <a:cs typeface="Arial"/>
            </a:endParaRPr>
          </a:p>
          <a:p>
            <a:pPr marL="698500" lvl="2" indent="-228600">
              <a:lnSpc>
                <a:spcPts val="1375"/>
              </a:lnSpc>
              <a:buFont typeface="Arial"/>
              <a:buChar char="•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per ac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ess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struction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st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  <a:p>
            <a:pPr marL="698500" lvl="2" indent="-228600">
              <a:lnSpc>
                <a:spcPts val="1410"/>
              </a:lnSpc>
              <a:buFont typeface="Arial"/>
              <a:buChar char="•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Un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ed int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rc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ion</a:t>
            </a:r>
            <a:r>
              <a:rPr sz="1200" spc="5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r al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erati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PHI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lectronic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tra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iss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</a:t>
            </a:r>
            <a:endParaRPr sz="120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38"/>
              </a:spcBef>
              <a:buFont typeface="Arial"/>
              <a:buChar char="•"/>
            </a:pPr>
            <a:endParaRPr sz="1000">
              <a:latin typeface="Times New Roman"/>
              <a:cs typeface="Times New Roman"/>
            </a:endParaRPr>
          </a:p>
          <a:p>
            <a:pPr marL="512445" lvl="1" indent="-271145">
              <a:lnSpc>
                <a:spcPct val="100000"/>
              </a:lnSpc>
              <a:buSzPct val="133333"/>
              <a:buFont typeface="Wingdings"/>
              <a:buChar char=""/>
              <a:tabLst>
                <a:tab pos="513080" algn="l"/>
              </a:tabLst>
            </a:pP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gu</a:t>
            </a:r>
            <a:r>
              <a:rPr sz="1200" dirty="0">
                <a:latin typeface="Arial"/>
                <a:cs typeface="Arial"/>
              </a:rPr>
              <a:t>ards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th</a:t>
            </a:r>
            <a:r>
              <a:rPr sz="1200" dirty="0">
                <a:latin typeface="Arial"/>
                <a:cs typeface="Arial"/>
              </a:rPr>
              <a:t>ree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ad c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(</a:t>
            </a:r>
            <a:r>
              <a:rPr sz="1200" dirty="0">
                <a:latin typeface="Arial"/>
                <a:cs typeface="Arial"/>
              </a:rPr>
              <a:t>see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belo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spc="5" dirty="0">
                <a:latin typeface="Arial"/>
                <a:cs typeface="Arial"/>
              </a:rPr>
              <a:t>)</a:t>
            </a:r>
            <a:r>
              <a:rPr sz="1200" dirty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 marL="927100" marR="572770" indent="-228600">
              <a:lnSpc>
                <a:spcPts val="1370"/>
              </a:lnSpc>
              <a:spcBef>
                <a:spcPts val="114"/>
              </a:spcBef>
              <a:buFont typeface="Symbol"/>
              <a:buChar char=""/>
              <a:tabLst>
                <a:tab pos="927735" algn="l"/>
              </a:tabLst>
            </a:pPr>
            <a:r>
              <a:rPr sz="1200" u="sng" dirty="0">
                <a:latin typeface="Arial"/>
                <a:cs typeface="Arial"/>
              </a:rPr>
              <a:t>Ad</a:t>
            </a:r>
            <a:r>
              <a:rPr sz="1200" u="sng" spc="5" dirty="0">
                <a:latin typeface="Arial"/>
                <a:cs typeface="Arial"/>
              </a:rPr>
              <a:t>m</a:t>
            </a:r>
            <a:r>
              <a:rPr sz="1200" u="sng" spc="-15" dirty="0">
                <a:latin typeface="Arial"/>
                <a:cs typeface="Arial"/>
              </a:rPr>
              <a:t>i</a:t>
            </a:r>
            <a:r>
              <a:rPr sz="1200" u="sng" dirty="0">
                <a:latin typeface="Arial"/>
                <a:cs typeface="Arial"/>
              </a:rPr>
              <a:t>nistrati</a:t>
            </a:r>
            <a:r>
              <a:rPr sz="1200" u="sng" spc="-15" dirty="0">
                <a:latin typeface="Arial"/>
                <a:cs typeface="Arial"/>
              </a:rPr>
              <a:t>v</a:t>
            </a:r>
            <a:r>
              <a:rPr sz="1200" u="sng" spc="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: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al pra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tices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ection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ecution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ecu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ity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ea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ures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uct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erson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el in relat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onsh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p 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ection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ata</a:t>
            </a:r>
            <a:endParaRPr sz="1200">
              <a:latin typeface="Arial"/>
              <a:cs typeface="Arial"/>
            </a:endParaRPr>
          </a:p>
          <a:p>
            <a:pPr marL="927100" marR="62230" indent="-228600">
              <a:lnSpc>
                <a:spcPct val="95900"/>
              </a:lnSpc>
              <a:spcBef>
                <a:spcPts val="50"/>
              </a:spcBef>
              <a:buFont typeface="Symbol"/>
              <a:buChar char=""/>
              <a:tabLst>
                <a:tab pos="927735" algn="l"/>
              </a:tabLst>
            </a:pPr>
            <a:r>
              <a:rPr sz="1200" u="sng" dirty="0">
                <a:latin typeface="Arial"/>
                <a:cs typeface="Arial"/>
              </a:rPr>
              <a:t>Ph</a:t>
            </a:r>
            <a:r>
              <a:rPr sz="1200" u="sng" spc="-15" dirty="0">
                <a:latin typeface="Arial"/>
                <a:cs typeface="Arial"/>
              </a:rPr>
              <a:t>y</a:t>
            </a:r>
            <a:r>
              <a:rPr sz="1200" u="sng" dirty="0">
                <a:latin typeface="Arial"/>
                <a:cs typeface="Arial"/>
              </a:rPr>
              <a:t>sical</a:t>
            </a:r>
            <a:r>
              <a:rPr sz="1200" dirty="0">
                <a:latin typeface="Arial"/>
                <a:cs typeface="Arial"/>
              </a:rPr>
              <a:t>: As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impl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es,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sical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ities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ide</a:t>
            </a:r>
            <a:r>
              <a:rPr sz="1200" spc="5" dirty="0">
                <a:latin typeface="Arial"/>
                <a:cs typeface="Arial"/>
              </a:rPr>
              <a:t> 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ection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co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 s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relat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uip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her 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ral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spc="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ron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 ha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ards,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intrus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on.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This can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inclu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locks, ke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s,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ices 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strati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ea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ures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ntrol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cess to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pu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er s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st</a:t>
            </a:r>
            <a:r>
              <a:rPr sz="1200" spc="5" dirty="0">
                <a:latin typeface="Arial"/>
                <a:cs typeface="Arial"/>
              </a:rPr>
              <a:t>em</a:t>
            </a:r>
            <a:r>
              <a:rPr sz="1200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  <a:p>
            <a:pPr marL="927100" marR="5080" indent="-228600">
              <a:lnSpc>
                <a:spcPts val="1380"/>
              </a:lnSpc>
              <a:spcBef>
                <a:spcPts val="120"/>
              </a:spcBef>
              <a:buFont typeface="Symbol"/>
              <a:buChar char=""/>
              <a:tabLst>
                <a:tab pos="927735" algn="l"/>
              </a:tabLst>
            </a:pPr>
            <a:r>
              <a:rPr sz="1200" u="sng" spc="5" dirty="0">
                <a:latin typeface="Arial"/>
                <a:cs typeface="Arial"/>
              </a:rPr>
              <a:t>T</a:t>
            </a:r>
            <a:r>
              <a:rPr sz="1200" u="sng" dirty="0">
                <a:latin typeface="Arial"/>
                <a:cs typeface="Arial"/>
              </a:rPr>
              <a:t>e</a:t>
            </a:r>
            <a:r>
              <a:rPr sz="1200" u="sng" spc="-15" dirty="0">
                <a:latin typeface="Arial"/>
                <a:cs typeface="Arial"/>
              </a:rPr>
              <a:t>c</a:t>
            </a:r>
            <a:r>
              <a:rPr sz="1200" u="sng" dirty="0">
                <a:latin typeface="Arial"/>
                <a:cs typeface="Arial"/>
              </a:rPr>
              <a:t>hnical</a:t>
            </a:r>
            <a:r>
              <a:rPr sz="1200" dirty="0">
                <a:latin typeface="Arial"/>
                <a:cs typeface="Arial"/>
              </a:rPr>
              <a:t>: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ards util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ch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ol</a:t>
            </a:r>
            <a:r>
              <a:rPr sz="1200" spc="-10" dirty="0">
                <a:latin typeface="Arial"/>
                <a:cs typeface="Arial"/>
              </a:rPr>
              <a:t>og</a:t>
            </a:r>
            <a:r>
              <a:rPr sz="1200" dirty="0">
                <a:latin typeface="Arial"/>
                <a:cs typeface="Arial"/>
              </a:rPr>
              <a:t>ies to</a:t>
            </a:r>
            <a:r>
              <a:rPr sz="1200" spc="5" dirty="0">
                <a:latin typeface="Arial"/>
                <a:cs typeface="Arial"/>
              </a:rPr>
              <a:t> 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ect e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ectro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ic prot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control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ess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it.</a:t>
            </a:r>
            <a:endParaRPr sz="120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76376" y="4510405"/>
          <a:ext cx="8185403" cy="1708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98115"/>
                <a:gridCol w="2687065"/>
                <a:gridCol w="2800223"/>
              </a:tblGrid>
              <a:tr h="239267">
                <a:tc>
                  <a:txBody>
                    <a:bodyPr/>
                    <a:lstStyle/>
                    <a:p>
                      <a:pPr marL="589280">
                        <a:lnSpc>
                          <a:spcPct val="100000"/>
                        </a:lnSpc>
                      </a:pPr>
                      <a:r>
                        <a:rPr sz="1400" b="1" spc="-2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spc="1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IS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spc="-3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dirty="0">
                          <a:latin typeface="Arial"/>
                          <a:cs typeface="Arial"/>
                        </a:rPr>
                        <a:t>IVE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82486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PHYSI</a:t>
                      </a:r>
                      <a:r>
                        <a:rPr sz="1600" b="1" spc="2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b="1" spc="-4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L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807085">
                        <a:lnSpc>
                          <a:spcPct val="100000"/>
                        </a:lnSpc>
                      </a:pPr>
                      <a:r>
                        <a:rPr sz="1600" b="1" dirty="0">
                          <a:latin typeface="Arial"/>
                          <a:cs typeface="Arial"/>
                        </a:rPr>
                        <a:t>TECHN</a:t>
                      </a:r>
                      <a:r>
                        <a:rPr sz="1600" b="1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600" b="1" spc="2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600" b="1" spc="-4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600" b="1" dirty="0">
                          <a:latin typeface="Arial"/>
                          <a:cs typeface="Arial"/>
                        </a:rPr>
                        <a:t>L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1175334">
                <a:tc>
                  <a:txBody>
                    <a:bodyPr/>
                    <a:lstStyle/>
                    <a:p>
                      <a:pPr marL="293370" indent="-228600">
                        <a:lnSpc>
                          <a:spcPts val="1175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Op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rating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oce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ures (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GIs)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or: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750570" lvl="1" indent="-228600">
                        <a:lnSpc>
                          <a:spcPts val="1150"/>
                        </a:lnSpc>
                        <a:buFont typeface="Arial"/>
                        <a:buChar char="•"/>
                        <a:tabLst>
                          <a:tab pos="75120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ess co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tro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750570" lvl="1" indent="-228600">
                        <a:lnSpc>
                          <a:spcPts val="1150"/>
                        </a:lnSpc>
                        <a:buFont typeface="Arial"/>
                        <a:buChar char="•"/>
                        <a:tabLst>
                          <a:tab pos="75120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750570" lvl="1" indent="-228600">
                        <a:lnSpc>
                          <a:spcPts val="1145"/>
                        </a:lnSpc>
                        <a:buFont typeface="Arial"/>
                        <a:buChar char="•"/>
                        <a:tabLst>
                          <a:tab pos="75120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750570" lvl="1" indent="-228600">
                        <a:lnSpc>
                          <a:spcPts val="1145"/>
                        </a:lnSpc>
                        <a:buFont typeface="Arial"/>
                        <a:buChar char="•"/>
                        <a:tabLst>
                          <a:tab pos="751205" algn="l"/>
                        </a:tabLst>
                      </a:pPr>
                      <a:r>
                        <a:rPr sz="1000" spc="1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750570" lvl="1" indent="-228600">
                        <a:lnSpc>
                          <a:spcPts val="1150"/>
                        </a:lnSpc>
                        <a:buFont typeface="Arial"/>
                        <a:buChar char="•"/>
                        <a:tabLst>
                          <a:tab pos="75120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750570" lvl="1" indent="-228600">
                        <a:lnSpc>
                          <a:spcPts val="1175"/>
                        </a:lnSpc>
                        <a:buFont typeface="Arial"/>
                        <a:buChar char="•"/>
                        <a:tabLst>
                          <a:tab pos="75120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(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pl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6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 marR="219710" indent="-228600">
                        <a:lnSpc>
                          <a:spcPts val="115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Fac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ac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ess co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tro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oc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ted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ac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ess areas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3370" indent="-228600">
                        <a:lnSpc>
                          <a:spcPts val="1100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spc="3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ks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ti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ecur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;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trol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3370" indent="-228600">
                        <a:lnSpc>
                          <a:spcPts val="1145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Har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3370" indent="-228600">
                        <a:lnSpc>
                          <a:spcPts val="1145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Data 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3370" indent="-228600">
                        <a:lnSpc>
                          <a:spcPts val="1175"/>
                        </a:lnSpc>
                        <a:buFont typeface="Wingdings"/>
                        <a:buChar char=""/>
                        <a:tabLst>
                          <a:tab pos="29400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Dev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ntro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6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1465" marR="275590" indent="-228600">
                        <a:lnSpc>
                          <a:spcPts val="1150"/>
                        </a:lnSpc>
                        <a:buFont typeface="Wingdings"/>
                        <a:buChar char=""/>
                        <a:tabLst>
                          <a:tab pos="292100" algn="l"/>
                        </a:tabLst>
                      </a:pPr>
                      <a:r>
                        <a:rPr sz="1000" spc="1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trol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iv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al ac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ess to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on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1465" marR="334010" indent="-228600">
                        <a:lnSpc>
                          <a:spcPts val="1150"/>
                        </a:lnSpc>
                        <a:buFont typeface="Wingdings"/>
                        <a:buChar char=""/>
                        <a:tabLst>
                          <a:tab pos="292100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 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 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e-o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(l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)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1465" indent="-228600">
                        <a:lnSpc>
                          <a:spcPts val="1085"/>
                        </a:lnSpc>
                        <a:buFont typeface="Wingdings"/>
                        <a:buChar char=""/>
                        <a:tabLst>
                          <a:tab pos="292100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asures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ed ac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1465" marR="294005">
                        <a:lnSpc>
                          <a:spcPts val="1150"/>
                        </a:lnSpc>
                        <a:spcBef>
                          <a:spcPts val="55"/>
                        </a:spcBef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ta,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nc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 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ls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nd eve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 re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1465" indent="-228600">
                        <a:lnSpc>
                          <a:spcPts val="1120"/>
                        </a:lnSpc>
                        <a:buFont typeface="Wingdings"/>
                        <a:buChar char=""/>
                        <a:tabLst>
                          <a:tab pos="292100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PK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57797"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6">
                      <a:solidFill>
                        <a:srgbClr val="000000"/>
                      </a:solidFill>
                      <a:prstDash val="solid"/>
                    </a:lnT>
                    <a:lnB w="27304">
                      <a:solidFill>
                        <a:srgbClr val="0000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6">
                      <a:solidFill>
                        <a:srgbClr val="000000"/>
                      </a:solidFill>
                      <a:prstDash val="solid"/>
                    </a:lnT>
                    <a:lnB w="27304">
                      <a:solidFill>
                        <a:srgbClr val="0000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7366">
                      <a:solidFill>
                        <a:srgbClr val="000000"/>
                      </a:solidFill>
                      <a:prstDash val="solid"/>
                    </a:lnT>
                    <a:lnB w="27304">
                      <a:solidFill>
                        <a:srgbClr val="00009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49115">
              <a:lnSpc>
                <a:spcPct val="100000"/>
              </a:lnSpc>
            </a:pPr>
            <a:r>
              <a:rPr spc="-20" dirty="0"/>
              <a:t>P</a:t>
            </a:r>
            <a:r>
              <a:rPr spc="-30" dirty="0"/>
              <a:t>u</a:t>
            </a:r>
            <a:r>
              <a:rPr spc="-10" dirty="0"/>
              <a:t>t</a:t>
            </a:r>
            <a:r>
              <a:rPr spc="-5" dirty="0"/>
              <a:t>t</a:t>
            </a:r>
            <a:r>
              <a:rPr spc="-10" dirty="0"/>
              <a:t>i</a:t>
            </a:r>
            <a:r>
              <a:rPr spc="-15" dirty="0"/>
              <a:t>n</a:t>
            </a:r>
            <a:r>
              <a:rPr spc="-20" dirty="0"/>
              <a:t>g</a:t>
            </a:r>
            <a:r>
              <a:rPr spc="-5" dirty="0"/>
              <a:t> </a:t>
            </a:r>
            <a:r>
              <a:rPr spc="-10" dirty="0"/>
              <a:t>It</a:t>
            </a:r>
            <a:r>
              <a:rPr dirty="0"/>
              <a:t> </a:t>
            </a:r>
            <a:r>
              <a:rPr spc="-15" dirty="0"/>
              <a:t>All</a:t>
            </a:r>
            <a:r>
              <a:rPr spc="-5" dirty="0"/>
              <a:t> </a:t>
            </a:r>
            <a:r>
              <a:rPr spc="-20" dirty="0"/>
              <a:t>Tog</a:t>
            </a:r>
            <a:r>
              <a:rPr spc="-15" dirty="0"/>
              <a:t>ether</a:t>
            </a:r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875791" y="2566923"/>
            <a:ext cx="7465695" cy="20866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35" algn="ctr">
              <a:lnSpc>
                <a:spcPct val="100000"/>
              </a:lnSpc>
            </a:pPr>
            <a:r>
              <a:rPr sz="4000" b="1" spc="-20" dirty="0">
                <a:latin typeface="Calibri"/>
                <a:cs typeface="Calibri"/>
              </a:rPr>
              <a:t>APPLICA</a:t>
            </a:r>
            <a:r>
              <a:rPr sz="4000" b="1" spc="-25" dirty="0">
                <a:latin typeface="Calibri"/>
                <a:cs typeface="Calibri"/>
              </a:rPr>
              <a:t>TIO</a:t>
            </a:r>
            <a:r>
              <a:rPr sz="4000" b="1" spc="-30" dirty="0">
                <a:latin typeface="Calibri"/>
                <a:cs typeface="Calibri"/>
              </a:rPr>
              <a:t>N</a:t>
            </a:r>
            <a:r>
              <a:rPr sz="4000" b="1" dirty="0">
                <a:latin typeface="Calibri"/>
                <a:cs typeface="Calibri"/>
              </a:rPr>
              <a:t> </a:t>
            </a:r>
            <a:r>
              <a:rPr sz="4000" b="1" spc="-30" dirty="0">
                <a:latin typeface="Calibri"/>
                <a:cs typeface="Calibri"/>
              </a:rPr>
              <a:t>OF</a:t>
            </a:r>
            <a:endParaRPr sz="4000">
              <a:latin typeface="Calibri"/>
              <a:cs typeface="Calibri"/>
            </a:endParaRPr>
          </a:p>
          <a:p>
            <a:pPr marL="12700" marR="5080" algn="ctr">
              <a:lnSpc>
                <a:spcPct val="117200"/>
              </a:lnSpc>
              <a:spcBef>
                <a:spcPts val="975"/>
              </a:spcBef>
            </a:pPr>
            <a:r>
              <a:rPr sz="4000" b="1" spc="-30" dirty="0">
                <a:latin typeface="Calibri"/>
                <a:cs typeface="Calibri"/>
              </a:rPr>
              <a:t>PRIVAC</a:t>
            </a:r>
            <a:r>
              <a:rPr sz="4000" b="1" spc="-25" dirty="0">
                <a:latin typeface="Calibri"/>
                <a:cs typeface="Calibri"/>
              </a:rPr>
              <a:t>Y</a:t>
            </a:r>
            <a:r>
              <a:rPr sz="4000" b="1" spc="10" dirty="0">
                <a:latin typeface="Calibri"/>
                <a:cs typeface="Calibri"/>
              </a:rPr>
              <a:t> </a:t>
            </a:r>
            <a:r>
              <a:rPr sz="4000" b="1" spc="-15" dirty="0">
                <a:latin typeface="Calibri"/>
                <a:cs typeface="Calibri"/>
              </a:rPr>
              <a:t>A</a:t>
            </a:r>
            <a:r>
              <a:rPr sz="4000" b="1" spc="-30" dirty="0">
                <a:latin typeface="Calibri"/>
                <a:cs typeface="Calibri"/>
              </a:rPr>
              <a:t>ND</a:t>
            </a:r>
            <a:r>
              <a:rPr sz="4000" b="1" spc="-5" dirty="0">
                <a:latin typeface="Calibri"/>
                <a:cs typeface="Calibri"/>
              </a:rPr>
              <a:t> </a:t>
            </a:r>
            <a:r>
              <a:rPr sz="4000" b="1" spc="-20" dirty="0">
                <a:latin typeface="Calibri"/>
                <a:cs typeface="Calibri"/>
              </a:rPr>
              <a:t>SE</a:t>
            </a:r>
            <a:r>
              <a:rPr sz="4000" b="1" spc="-15" dirty="0">
                <a:latin typeface="Calibri"/>
                <a:cs typeface="Calibri"/>
              </a:rPr>
              <a:t>C</a:t>
            </a:r>
            <a:r>
              <a:rPr sz="4000" b="1" spc="-20" dirty="0">
                <a:latin typeface="Calibri"/>
                <a:cs typeface="Calibri"/>
              </a:rPr>
              <a:t>URITY</a:t>
            </a:r>
            <a:r>
              <a:rPr sz="4000" b="1" spc="-5" dirty="0">
                <a:latin typeface="Calibri"/>
                <a:cs typeface="Calibri"/>
              </a:rPr>
              <a:t> </a:t>
            </a:r>
            <a:r>
              <a:rPr sz="4000" b="1" spc="-10" dirty="0">
                <a:latin typeface="Calibri"/>
                <a:cs typeface="Calibri"/>
              </a:rPr>
              <a:t>P</a:t>
            </a:r>
            <a:r>
              <a:rPr sz="4000" b="1" spc="-20" dirty="0">
                <a:latin typeface="Calibri"/>
                <a:cs typeface="Calibri"/>
              </a:rPr>
              <a:t>RACTICES IN</a:t>
            </a:r>
            <a:r>
              <a:rPr sz="4000" b="1" spc="-5" dirty="0">
                <a:latin typeface="Calibri"/>
                <a:cs typeface="Calibri"/>
              </a:rPr>
              <a:t> </a:t>
            </a:r>
            <a:r>
              <a:rPr sz="4000" b="1" spc="-30" dirty="0">
                <a:latin typeface="Calibri"/>
                <a:cs typeface="Calibri"/>
              </a:rPr>
              <a:t>TH</a:t>
            </a:r>
            <a:r>
              <a:rPr sz="4000" b="1" spc="-20" dirty="0">
                <a:latin typeface="Calibri"/>
                <a:cs typeface="Calibri"/>
              </a:rPr>
              <a:t>E</a:t>
            </a:r>
            <a:r>
              <a:rPr sz="4000" b="1" dirty="0">
                <a:latin typeface="Calibri"/>
                <a:cs typeface="Calibri"/>
              </a:rPr>
              <a:t> </a:t>
            </a:r>
            <a:r>
              <a:rPr sz="4000" b="1" spc="-40" dirty="0">
                <a:latin typeface="Calibri"/>
                <a:cs typeface="Calibri"/>
              </a:rPr>
              <a:t>WO</a:t>
            </a:r>
            <a:r>
              <a:rPr sz="4000" b="1" spc="-15" dirty="0">
                <a:latin typeface="Calibri"/>
                <a:cs typeface="Calibri"/>
              </a:rPr>
              <a:t>R</a:t>
            </a:r>
            <a:r>
              <a:rPr sz="4000" b="1" spc="-20" dirty="0">
                <a:latin typeface="Calibri"/>
                <a:cs typeface="Calibri"/>
              </a:rPr>
              <a:t>KPLA</a:t>
            </a:r>
            <a:r>
              <a:rPr sz="4000" b="1" spc="-30" dirty="0">
                <a:latin typeface="Calibri"/>
                <a:cs typeface="Calibri"/>
              </a:rPr>
              <a:t>CE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33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49115">
              <a:lnSpc>
                <a:spcPct val="100000"/>
              </a:lnSpc>
            </a:pPr>
            <a:r>
              <a:rPr spc="-20" dirty="0"/>
              <a:t>P</a:t>
            </a:r>
            <a:r>
              <a:rPr spc="-30" dirty="0"/>
              <a:t>u</a:t>
            </a:r>
            <a:r>
              <a:rPr spc="-10" dirty="0"/>
              <a:t>t</a:t>
            </a:r>
            <a:r>
              <a:rPr spc="-5" dirty="0"/>
              <a:t>t</a:t>
            </a:r>
            <a:r>
              <a:rPr spc="-10" dirty="0"/>
              <a:t>i</a:t>
            </a:r>
            <a:r>
              <a:rPr spc="-15" dirty="0"/>
              <a:t>n</a:t>
            </a:r>
            <a:r>
              <a:rPr spc="-20" dirty="0"/>
              <a:t>g</a:t>
            </a:r>
            <a:r>
              <a:rPr spc="-5" dirty="0"/>
              <a:t> </a:t>
            </a:r>
            <a:r>
              <a:rPr spc="-10" dirty="0"/>
              <a:t>It</a:t>
            </a:r>
            <a:r>
              <a:rPr dirty="0"/>
              <a:t> </a:t>
            </a:r>
            <a:r>
              <a:rPr spc="-15" dirty="0"/>
              <a:t>All</a:t>
            </a:r>
            <a:r>
              <a:rPr spc="-5" dirty="0"/>
              <a:t> </a:t>
            </a:r>
            <a:r>
              <a:rPr spc="-20" dirty="0"/>
              <a:t>Tog</a:t>
            </a:r>
            <a:r>
              <a:rPr spc="-15" dirty="0"/>
              <a:t>ether</a:t>
            </a:r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853560" y="2652014"/>
            <a:ext cx="2284730" cy="2692400"/>
          </a:xfrm>
          <a:custGeom>
            <a:avLst/>
            <a:gdLst/>
            <a:ahLst/>
            <a:cxnLst/>
            <a:rect l="l" t="t" r="r" b="b"/>
            <a:pathLst>
              <a:path w="2284729" h="2692400">
                <a:moveTo>
                  <a:pt x="2161793" y="1968500"/>
                </a:moveTo>
                <a:lnTo>
                  <a:pt x="1184528" y="1968500"/>
                </a:lnTo>
                <a:lnTo>
                  <a:pt x="1212850" y="1981200"/>
                </a:lnTo>
                <a:lnTo>
                  <a:pt x="1237234" y="1981200"/>
                </a:lnTo>
                <a:lnTo>
                  <a:pt x="1263650" y="1993900"/>
                </a:lnTo>
                <a:lnTo>
                  <a:pt x="1284351" y="1993900"/>
                </a:lnTo>
                <a:lnTo>
                  <a:pt x="1306956" y="2006600"/>
                </a:lnTo>
                <a:lnTo>
                  <a:pt x="1342643" y="2032000"/>
                </a:lnTo>
                <a:lnTo>
                  <a:pt x="1393571" y="2082800"/>
                </a:lnTo>
                <a:lnTo>
                  <a:pt x="1421764" y="2146300"/>
                </a:lnTo>
                <a:lnTo>
                  <a:pt x="1429258" y="2184400"/>
                </a:lnTo>
                <a:lnTo>
                  <a:pt x="1429258" y="2209800"/>
                </a:lnTo>
                <a:lnTo>
                  <a:pt x="1421764" y="2247900"/>
                </a:lnTo>
                <a:lnTo>
                  <a:pt x="1412366" y="2286000"/>
                </a:lnTo>
                <a:lnTo>
                  <a:pt x="1397253" y="2311400"/>
                </a:lnTo>
                <a:lnTo>
                  <a:pt x="1378458" y="2336800"/>
                </a:lnTo>
                <a:lnTo>
                  <a:pt x="1354074" y="2374900"/>
                </a:lnTo>
                <a:lnTo>
                  <a:pt x="1306956" y="2413000"/>
                </a:lnTo>
                <a:lnTo>
                  <a:pt x="1274952" y="2451100"/>
                </a:lnTo>
                <a:lnTo>
                  <a:pt x="1263650" y="2476500"/>
                </a:lnTo>
                <a:lnTo>
                  <a:pt x="1252347" y="2489200"/>
                </a:lnTo>
                <a:lnTo>
                  <a:pt x="1248537" y="2501900"/>
                </a:lnTo>
                <a:lnTo>
                  <a:pt x="1248537" y="2540000"/>
                </a:lnTo>
                <a:lnTo>
                  <a:pt x="1280540" y="2578100"/>
                </a:lnTo>
                <a:lnTo>
                  <a:pt x="1318133" y="2603500"/>
                </a:lnTo>
                <a:lnTo>
                  <a:pt x="1374648" y="2628900"/>
                </a:lnTo>
                <a:lnTo>
                  <a:pt x="1412366" y="2641600"/>
                </a:lnTo>
                <a:lnTo>
                  <a:pt x="1506601" y="2667000"/>
                </a:lnTo>
                <a:lnTo>
                  <a:pt x="1555496" y="2667000"/>
                </a:lnTo>
                <a:lnTo>
                  <a:pt x="1664715" y="2692400"/>
                </a:lnTo>
                <a:lnTo>
                  <a:pt x="1947164" y="2692400"/>
                </a:lnTo>
                <a:lnTo>
                  <a:pt x="1997964" y="2679700"/>
                </a:lnTo>
                <a:lnTo>
                  <a:pt x="2045080" y="2679700"/>
                </a:lnTo>
                <a:lnTo>
                  <a:pt x="2092198" y="2667000"/>
                </a:lnTo>
                <a:lnTo>
                  <a:pt x="2131694" y="2654300"/>
                </a:lnTo>
                <a:lnTo>
                  <a:pt x="2167381" y="2628900"/>
                </a:lnTo>
                <a:lnTo>
                  <a:pt x="2152396" y="2552700"/>
                </a:lnTo>
                <a:lnTo>
                  <a:pt x="2146808" y="2514600"/>
                </a:lnTo>
                <a:lnTo>
                  <a:pt x="2146808" y="2463800"/>
                </a:lnTo>
                <a:lnTo>
                  <a:pt x="2142998" y="2374900"/>
                </a:lnTo>
                <a:lnTo>
                  <a:pt x="2146808" y="2286000"/>
                </a:lnTo>
                <a:lnTo>
                  <a:pt x="2152396" y="2197100"/>
                </a:lnTo>
                <a:lnTo>
                  <a:pt x="2159889" y="2120900"/>
                </a:lnTo>
                <a:lnTo>
                  <a:pt x="2167381" y="2057400"/>
                </a:lnTo>
                <a:lnTo>
                  <a:pt x="2167381" y="1981200"/>
                </a:lnTo>
                <a:lnTo>
                  <a:pt x="2161793" y="1968500"/>
                </a:lnTo>
                <a:close/>
              </a:path>
              <a:path w="2284729" h="2692400">
                <a:moveTo>
                  <a:pt x="325881" y="1752600"/>
                </a:moveTo>
                <a:lnTo>
                  <a:pt x="239267" y="1752600"/>
                </a:lnTo>
                <a:lnTo>
                  <a:pt x="211074" y="1765300"/>
                </a:lnTo>
                <a:lnTo>
                  <a:pt x="180848" y="1778000"/>
                </a:lnTo>
                <a:lnTo>
                  <a:pt x="152653" y="1790700"/>
                </a:lnTo>
                <a:lnTo>
                  <a:pt x="128142" y="1803400"/>
                </a:lnTo>
                <a:lnTo>
                  <a:pt x="101726" y="1828800"/>
                </a:lnTo>
                <a:lnTo>
                  <a:pt x="81025" y="1841500"/>
                </a:lnTo>
                <a:lnTo>
                  <a:pt x="58419" y="1866900"/>
                </a:lnTo>
                <a:lnTo>
                  <a:pt x="41528" y="1892300"/>
                </a:lnTo>
                <a:lnTo>
                  <a:pt x="18923" y="1943100"/>
                </a:lnTo>
                <a:lnTo>
                  <a:pt x="15112" y="1981200"/>
                </a:lnTo>
                <a:lnTo>
                  <a:pt x="18923" y="2019300"/>
                </a:lnTo>
                <a:lnTo>
                  <a:pt x="22605" y="2057400"/>
                </a:lnTo>
                <a:lnTo>
                  <a:pt x="41528" y="2159000"/>
                </a:lnTo>
                <a:lnTo>
                  <a:pt x="62229" y="2260600"/>
                </a:lnTo>
                <a:lnTo>
                  <a:pt x="73533" y="2311400"/>
                </a:lnTo>
                <a:lnTo>
                  <a:pt x="84709" y="2362200"/>
                </a:lnTo>
                <a:lnTo>
                  <a:pt x="90424" y="2413000"/>
                </a:lnTo>
                <a:lnTo>
                  <a:pt x="94234" y="2463800"/>
                </a:lnTo>
                <a:lnTo>
                  <a:pt x="94234" y="2501900"/>
                </a:lnTo>
                <a:lnTo>
                  <a:pt x="88518" y="2578100"/>
                </a:lnTo>
                <a:lnTo>
                  <a:pt x="81025" y="2590800"/>
                </a:lnTo>
                <a:lnTo>
                  <a:pt x="73533" y="2616200"/>
                </a:lnTo>
                <a:lnTo>
                  <a:pt x="62229" y="2628900"/>
                </a:lnTo>
                <a:lnTo>
                  <a:pt x="402971" y="2578100"/>
                </a:lnTo>
                <a:lnTo>
                  <a:pt x="958596" y="2578100"/>
                </a:lnTo>
                <a:lnTo>
                  <a:pt x="973709" y="2565400"/>
                </a:lnTo>
                <a:lnTo>
                  <a:pt x="981201" y="2552700"/>
                </a:lnTo>
                <a:lnTo>
                  <a:pt x="984885" y="2527300"/>
                </a:lnTo>
                <a:lnTo>
                  <a:pt x="984885" y="2501900"/>
                </a:lnTo>
                <a:lnTo>
                  <a:pt x="977391" y="2476500"/>
                </a:lnTo>
                <a:lnTo>
                  <a:pt x="966088" y="2451100"/>
                </a:lnTo>
                <a:lnTo>
                  <a:pt x="952880" y="2438400"/>
                </a:lnTo>
                <a:lnTo>
                  <a:pt x="934085" y="2413000"/>
                </a:lnTo>
                <a:lnTo>
                  <a:pt x="905763" y="2387600"/>
                </a:lnTo>
                <a:lnTo>
                  <a:pt x="883285" y="2349500"/>
                </a:lnTo>
                <a:lnTo>
                  <a:pt x="866266" y="2324100"/>
                </a:lnTo>
                <a:lnTo>
                  <a:pt x="851153" y="2286000"/>
                </a:lnTo>
                <a:lnTo>
                  <a:pt x="839851" y="2247900"/>
                </a:lnTo>
                <a:lnTo>
                  <a:pt x="836167" y="2209800"/>
                </a:lnTo>
                <a:lnTo>
                  <a:pt x="836167" y="2171700"/>
                </a:lnTo>
                <a:lnTo>
                  <a:pt x="839851" y="2133600"/>
                </a:lnTo>
                <a:lnTo>
                  <a:pt x="851153" y="2108200"/>
                </a:lnTo>
                <a:lnTo>
                  <a:pt x="866266" y="2070100"/>
                </a:lnTo>
                <a:lnTo>
                  <a:pt x="875664" y="2057400"/>
                </a:lnTo>
                <a:lnTo>
                  <a:pt x="887094" y="2044700"/>
                </a:lnTo>
                <a:lnTo>
                  <a:pt x="902080" y="2032000"/>
                </a:lnTo>
                <a:lnTo>
                  <a:pt x="915288" y="2019300"/>
                </a:lnTo>
                <a:lnTo>
                  <a:pt x="930275" y="2006600"/>
                </a:lnTo>
                <a:lnTo>
                  <a:pt x="949198" y="1993900"/>
                </a:lnTo>
                <a:lnTo>
                  <a:pt x="969899" y="1993900"/>
                </a:lnTo>
                <a:lnTo>
                  <a:pt x="988694" y="1981200"/>
                </a:lnTo>
                <a:lnTo>
                  <a:pt x="1013205" y="1981200"/>
                </a:lnTo>
                <a:lnTo>
                  <a:pt x="1035812" y="1968500"/>
                </a:lnTo>
                <a:lnTo>
                  <a:pt x="2161793" y="1968500"/>
                </a:lnTo>
                <a:lnTo>
                  <a:pt x="2156205" y="1955800"/>
                </a:lnTo>
                <a:lnTo>
                  <a:pt x="1649729" y="1955800"/>
                </a:lnTo>
                <a:lnTo>
                  <a:pt x="1610105" y="1943100"/>
                </a:lnTo>
                <a:lnTo>
                  <a:pt x="1574291" y="1943100"/>
                </a:lnTo>
                <a:lnTo>
                  <a:pt x="1538604" y="1930400"/>
                </a:lnTo>
                <a:lnTo>
                  <a:pt x="1502790" y="1905000"/>
                </a:lnTo>
                <a:lnTo>
                  <a:pt x="1468881" y="1892300"/>
                </a:lnTo>
                <a:lnTo>
                  <a:pt x="1454785" y="1879600"/>
                </a:lnTo>
                <a:lnTo>
                  <a:pt x="536828" y="1879600"/>
                </a:lnTo>
                <a:lnTo>
                  <a:pt x="502919" y="1866900"/>
                </a:lnTo>
                <a:lnTo>
                  <a:pt x="446404" y="1841500"/>
                </a:lnTo>
                <a:lnTo>
                  <a:pt x="423799" y="1816100"/>
                </a:lnTo>
                <a:lnTo>
                  <a:pt x="402971" y="1790700"/>
                </a:lnTo>
                <a:lnTo>
                  <a:pt x="376681" y="1778000"/>
                </a:lnTo>
                <a:lnTo>
                  <a:pt x="352171" y="1765300"/>
                </a:lnTo>
                <a:lnTo>
                  <a:pt x="325881" y="1752600"/>
                </a:lnTo>
                <a:close/>
              </a:path>
              <a:path w="2284729" h="2692400">
                <a:moveTo>
                  <a:pt x="958596" y="2578100"/>
                </a:moveTo>
                <a:lnTo>
                  <a:pt x="630936" y="2578100"/>
                </a:lnTo>
                <a:lnTo>
                  <a:pt x="659129" y="2590800"/>
                </a:lnTo>
                <a:lnTo>
                  <a:pt x="691134" y="2603500"/>
                </a:lnTo>
                <a:lnTo>
                  <a:pt x="742061" y="2616200"/>
                </a:lnTo>
                <a:lnTo>
                  <a:pt x="785240" y="2628900"/>
                </a:lnTo>
                <a:lnTo>
                  <a:pt x="862584" y="2628900"/>
                </a:lnTo>
                <a:lnTo>
                  <a:pt x="894588" y="2616200"/>
                </a:lnTo>
                <a:lnTo>
                  <a:pt x="922781" y="2616200"/>
                </a:lnTo>
                <a:lnTo>
                  <a:pt x="945388" y="2603500"/>
                </a:lnTo>
                <a:lnTo>
                  <a:pt x="958596" y="2578100"/>
                </a:lnTo>
                <a:close/>
              </a:path>
              <a:path w="2284729" h="2692400">
                <a:moveTo>
                  <a:pt x="1975485" y="1854200"/>
                </a:moveTo>
                <a:lnTo>
                  <a:pt x="1920875" y="1854200"/>
                </a:lnTo>
                <a:lnTo>
                  <a:pt x="1871852" y="1879600"/>
                </a:lnTo>
                <a:lnTo>
                  <a:pt x="1849247" y="1892300"/>
                </a:lnTo>
                <a:lnTo>
                  <a:pt x="1830451" y="1905000"/>
                </a:lnTo>
                <a:lnTo>
                  <a:pt x="1809623" y="1917700"/>
                </a:lnTo>
                <a:lnTo>
                  <a:pt x="1783334" y="1930400"/>
                </a:lnTo>
                <a:lnTo>
                  <a:pt x="1755013" y="1943100"/>
                </a:lnTo>
                <a:lnTo>
                  <a:pt x="1723009" y="1955800"/>
                </a:lnTo>
                <a:lnTo>
                  <a:pt x="2156205" y="1955800"/>
                </a:lnTo>
                <a:lnTo>
                  <a:pt x="2127885" y="1917700"/>
                </a:lnTo>
                <a:lnTo>
                  <a:pt x="2109089" y="1905000"/>
                </a:lnTo>
                <a:lnTo>
                  <a:pt x="2084577" y="1892300"/>
                </a:lnTo>
                <a:lnTo>
                  <a:pt x="2058289" y="1879600"/>
                </a:lnTo>
                <a:lnTo>
                  <a:pt x="2033777" y="1879600"/>
                </a:lnTo>
                <a:lnTo>
                  <a:pt x="2005584" y="1866900"/>
                </a:lnTo>
                <a:lnTo>
                  <a:pt x="1975485" y="1854200"/>
                </a:lnTo>
                <a:close/>
              </a:path>
              <a:path w="2284729" h="2692400">
                <a:moveTo>
                  <a:pt x="2280412" y="1422400"/>
                </a:moveTo>
                <a:lnTo>
                  <a:pt x="572515" y="1422400"/>
                </a:lnTo>
                <a:lnTo>
                  <a:pt x="604519" y="1435100"/>
                </a:lnTo>
                <a:lnTo>
                  <a:pt x="640334" y="1435100"/>
                </a:lnTo>
                <a:lnTo>
                  <a:pt x="678052" y="1447800"/>
                </a:lnTo>
                <a:lnTo>
                  <a:pt x="742061" y="1485900"/>
                </a:lnTo>
                <a:lnTo>
                  <a:pt x="792861" y="1536700"/>
                </a:lnTo>
                <a:lnTo>
                  <a:pt x="828675" y="1600200"/>
                </a:lnTo>
                <a:lnTo>
                  <a:pt x="839851" y="1638300"/>
                </a:lnTo>
                <a:lnTo>
                  <a:pt x="843661" y="1676400"/>
                </a:lnTo>
                <a:lnTo>
                  <a:pt x="839851" y="1714500"/>
                </a:lnTo>
                <a:lnTo>
                  <a:pt x="815466" y="1765300"/>
                </a:lnTo>
                <a:lnTo>
                  <a:pt x="768350" y="1816100"/>
                </a:lnTo>
                <a:lnTo>
                  <a:pt x="678052" y="1854200"/>
                </a:lnTo>
                <a:lnTo>
                  <a:pt x="640334" y="1866900"/>
                </a:lnTo>
                <a:lnTo>
                  <a:pt x="604519" y="1879600"/>
                </a:lnTo>
                <a:lnTo>
                  <a:pt x="1454785" y="1879600"/>
                </a:lnTo>
                <a:lnTo>
                  <a:pt x="1440688" y="1866900"/>
                </a:lnTo>
                <a:lnTo>
                  <a:pt x="1429258" y="1841500"/>
                </a:lnTo>
                <a:lnTo>
                  <a:pt x="1418081" y="1828800"/>
                </a:lnTo>
                <a:lnTo>
                  <a:pt x="1408556" y="1816100"/>
                </a:lnTo>
                <a:lnTo>
                  <a:pt x="1401064" y="1803400"/>
                </a:lnTo>
                <a:lnTo>
                  <a:pt x="1393571" y="1778000"/>
                </a:lnTo>
                <a:lnTo>
                  <a:pt x="1389761" y="1765300"/>
                </a:lnTo>
                <a:lnTo>
                  <a:pt x="1386077" y="1739900"/>
                </a:lnTo>
                <a:lnTo>
                  <a:pt x="1386077" y="1689100"/>
                </a:lnTo>
                <a:lnTo>
                  <a:pt x="1393571" y="1638300"/>
                </a:lnTo>
                <a:lnTo>
                  <a:pt x="1408556" y="1600200"/>
                </a:lnTo>
                <a:lnTo>
                  <a:pt x="1418081" y="1587500"/>
                </a:lnTo>
                <a:lnTo>
                  <a:pt x="1429258" y="1562100"/>
                </a:lnTo>
                <a:lnTo>
                  <a:pt x="1444371" y="1549400"/>
                </a:lnTo>
                <a:lnTo>
                  <a:pt x="1472691" y="1524000"/>
                </a:lnTo>
                <a:lnTo>
                  <a:pt x="1508378" y="1498600"/>
                </a:lnTo>
                <a:lnTo>
                  <a:pt x="1546098" y="1473200"/>
                </a:lnTo>
                <a:lnTo>
                  <a:pt x="1625218" y="1447800"/>
                </a:lnTo>
                <a:lnTo>
                  <a:pt x="2272961" y="1447800"/>
                </a:lnTo>
                <a:lnTo>
                  <a:pt x="2280412" y="1422400"/>
                </a:lnTo>
                <a:close/>
              </a:path>
              <a:path w="2284729" h="2692400">
                <a:moveTo>
                  <a:pt x="2142998" y="1549400"/>
                </a:moveTo>
                <a:lnTo>
                  <a:pt x="1943480" y="1549400"/>
                </a:lnTo>
                <a:lnTo>
                  <a:pt x="1967864" y="1562100"/>
                </a:lnTo>
                <a:lnTo>
                  <a:pt x="2116709" y="1562100"/>
                </a:lnTo>
                <a:lnTo>
                  <a:pt x="2142998" y="1549400"/>
                </a:lnTo>
                <a:close/>
              </a:path>
              <a:path w="2284729" h="2692400">
                <a:moveTo>
                  <a:pt x="2272961" y="1447800"/>
                </a:moveTo>
                <a:lnTo>
                  <a:pt x="1743837" y="1447800"/>
                </a:lnTo>
                <a:lnTo>
                  <a:pt x="1781428" y="1460500"/>
                </a:lnTo>
                <a:lnTo>
                  <a:pt x="1817242" y="1473200"/>
                </a:lnTo>
                <a:lnTo>
                  <a:pt x="1845437" y="1485900"/>
                </a:lnTo>
                <a:lnTo>
                  <a:pt x="1885061" y="1524000"/>
                </a:lnTo>
                <a:lnTo>
                  <a:pt x="1903856" y="1536700"/>
                </a:lnTo>
                <a:lnTo>
                  <a:pt x="1924558" y="1549400"/>
                </a:lnTo>
                <a:lnTo>
                  <a:pt x="2167381" y="1549400"/>
                </a:lnTo>
                <a:lnTo>
                  <a:pt x="2193798" y="1536700"/>
                </a:lnTo>
                <a:lnTo>
                  <a:pt x="2214626" y="1524000"/>
                </a:lnTo>
                <a:lnTo>
                  <a:pt x="2240915" y="1511300"/>
                </a:lnTo>
                <a:lnTo>
                  <a:pt x="2246629" y="1498600"/>
                </a:lnTo>
                <a:lnTo>
                  <a:pt x="2257805" y="1485900"/>
                </a:lnTo>
                <a:lnTo>
                  <a:pt x="2265426" y="1473200"/>
                </a:lnTo>
                <a:lnTo>
                  <a:pt x="2269236" y="1460500"/>
                </a:lnTo>
                <a:lnTo>
                  <a:pt x="2272961" y="1447800"/>
                </a:lnTo>
                <a:close/>
              </a:path>
              <a:path w="2284729" h="2692400">
                <a:moveTo>
                  <a:pt x="1248537" y="25400"/>
                </a:moveTo>
                <a:lnTo>
                  <a:pt x="926591" y="25400"/>
                </a:lnTo>
                <a:lnTo>
                  <a:pt x="905763" y="38100"/>
                </a:lnTo>
                <a:lnTo>
                  <a:pt x="883285" y="50800"/>
                </a:lnTo>
                <a:lnTo>
                  <a:pt x="866266" y="63500"/>
                </a:lnTo>
                <a:lnTo>
                  <a:pt x="847471" y="76200"/>
                </a:lnTo>
                <a:lnTo>
                  <a:pt x="832358" y="88900"/>
                </a:lnTo>
                <a:lnTo>
                  <a:pt x="796671" y="127000"/>
                </a:lnTo>
                <a:lnTo>
                  <a:pt x="777748" y="165100"/>
                </a:lnTo>
                <a:lnTo>
                  <a:pt x="764539" y="228600"/>
                </a:lnTo>
                <a:lnTo>
                  <a:pt x="764539" y="266700"/>
                </a:lnTo>
                <a:lnTo>
                  <a:pt x="768350" y="304800"/>
                </a:lnTo>
                <a:lnTo>
                  <a:pt x="796671" y="368300"/>
                </a:lnTo>
                <a:lnTo>
                  <a:pt x="868172" y="444500"/>
                </a:lnTo>
                <a:lnTo>
                  <a:pt x="890777" y="482600"/>
                </a:lnTo>
                <a:lnTo>
                  <a:pt x="909574" y="508000"/>
                </a:lnTo>
                <a:lnTo>
                  <a:pt x="919099" y="533400"/>
                </a:lnTo>
                <a:lnTo>
                  <a:pt x="926591" y="558800"/>
                </a:lnTo>
                <a:lnTo>
                  <a:pt x="926591" y="596900"/>
                </a:lnTo>
                <a:lnTo>
                  <a:pt x="913384" y="660400"/>
                </a:lnTo>
                <a:lnTo>
                  <a:pt x="875664" y="711200"/>
                </a:lnTo>
                <a:lnTo>
                  <a:pt x="851153" y="736600"/>
                </a:lnTo>
                <a:lnTo>
                  <a:pt x="819150" y="774700"/>
                </a:lnTo>
                <a:lnTo>
                  <a:pt x="781558" y="787400"/>
                </a:lnTo>
                <a:lnTo>
                  <a:pt x="738251" y="812800"/>
                </a:lnTo>
                <a:lnTo>
                  <a:pt x="634618" y="838200"/>
                </a:lnTo>
                <a:lnTo>
                  <a:pt x="62229" y="838200"/>
                </a:lnTo>
                <a:lnTo>
                  <a:pt x="50926" y="901700"/>
                </a:lnTo>
                <a:lnTo>
                  <a:pt x="37718" y="977900"/>
                </a:lnTo>
                <a:lnTo>
                  <a:pt x="26415" y="1054100"/>
                </a:lnTo>
                <a:lnTo>
                  <a:pt x="15112" y="1143000"/>
                </a:lnTo>
                <a:lnTo>
                  <a:pt x="3937" y="1231900"/>
                </a:lnTo>
                <a:lnTo>
                  <a:pt x="0" y="1308100"/>
                </a:lnTo>
                <a:lnTo>
                  <a:pt x="0" y="1409700"/>
                </a:lnTo>
                <a:lnTo>
                  <a:pt x="11429" y="1422400"/>
                </a:lnTo>
                <a:lnTo>
                  <a:pt x="22605" y="1447800"/>
                </a:lnTo>
                <a:lnTo>
                  <a:pt x="41528" y="1460500"/>
                </a:lnTo>
                <a:lnTo>
                  <a:pt x="62229" y="1485900"/>
                </a:lnTo>
                <a:lnTo>
                  <a:pt x="88518" y="1498600"/>
                </a:lnTo>
                <a:lnTo>
                  <a:pt x="116839" y="1511300"/>
                </a:lnTo>
                <a:lnTo>
                  <a:pt x="148843" y="1511300"/>
                </a:lnTo>
                <a:lnTo>
                  <a:pt x="178942" y="1524000"/>
                </a:lnTo>
                <a:lnTo>
                  <a:pt x="312674" y="1524000"/>
                </a:lnTo>
                <a:lnTo>
                  <a:pt x="344677" y="1511300"/>
                </a:lnTo>
                <a:lnTo>
                  <a:pt x="372872" y="1498600"/>
                </a:lnTo>
                <a:lnTo>
                  <a:pt x="399288" y="1485900"/>
                </a:lnTo>
                <a:lnTo>
                  <a:pt x="423799" y="1473200"/>
                </a:lnTo>
                <a:lnTo>
                  <a:pt x="446404" y="1460500"/>
                </a:lnTo>
                <a:lnTo>
                  <a:pt x="502919" y="1435100"/>
                </a:lnTo>
                <a:lnTo>
                  <a:pt x="536828" y="1435100"/>
                </a:lnTo>
                <a:lnTo>
                  <a:pt x="572515" y="1422400"/>
                </a:lnTo>
                <a:lnTo>
                  <a:pt x="2280412" y="1422400"/>
                </a:lnTo>
                <a:lnTo>
                  <a:pt x="2284222" y="1384300"/>
                </a:lnTo>
                <a:lnTo>
                  <a:pt x="2284222" y="1308100"/>
                </a:lnTo>
                <a:lnTo>
                  <a:pt x="2269236" y="1206500"/>
                </a:lnTo>
                <a:lnTo>
                  <a:pt x="2246629" y="1104900"/>
                </a:lnTo>
                <a:lnTo>
                  <a:pt x="2222118" y="1016000"/>
                </a:lnTo>
                <a:lnTo>
                  <a:pt x="2193798" y="939800"/>
                </a:lnTo>
                <a:lnTo>
                  <a:pt x="2172665" y="889000"/>
                </a:lnTo>
                <a:lnTo>
                  <a:pt x="1736343" y="889000"/>
                </a:lnTo>
                <a:lnTo>
                  <a:pt x="1683512" y="876300"/>
                </a:lnTo>
                <a:lnTo>
                  <a:pt x="1578102" y="863600"/>
                </a:lnTo>
                <a:lnTo>
                  <a:pt x="1495171" y="863600"/>
                </a:lnTo>
                <a:lnTo>
                  <a:pt x="1440688" y="850900"/>
                </a:lnTo>
                <a:lnTo>
                  <a:pt x="1421764" y="838200"/>
                </a:lnTo>
                <a:lnTo>
                  <a:pt x="1374648" y="825500"/>
                </a:lnTo>
                <a:lnTo>
                  <a:pt x="1335151" y="800100"/>
                </a:lnTo>
                <a:lnTo>
                  <a:pt x="1274952" y="762000"/>
                </a:lnTo>
                <a:lnTo>
                  <a:pt x="1237234" y="698500"/>
                </a:lnTo>
                <a:lnTo>
                  <a:pt x="1220342" y="647700"/>
                </a:lnTo>
                <a:lnTo>
                  <a:pt x="1220342" y="609600"/>
                </a:lnTo>
                <a:lnTo>
                  <a:pt x="1231518" y="558800"/>
                </a:lnTo>
                <a:lnTo>
                  <a:pt x="1252347" y="508000"/>
                </a:lnTo>
                <a:lnTo>
                  <a:pt x="1291843" y="457200"/>
                </a:lnTo>
                <a:lnTo>
                  <a:pt x="1314450" y="444500"/>
                </a:lnTo>
                <a:lnTo>
                  <a:pt x="1335151" y="431800"/>
                </a:lnTo>
                <a:lnTo>
                  <a:pt x="1354074" y="406400"/>
                </a:lnTo>
                <a:lnTo>
                  <a:pt x="1370964" y="368300"/>
                </a:lnTo>
                <a:lnTo>
                  <a:pt x="1386077" y="342900"/>
                </a:lnTo>
                <a:lnTo>
                  <a:pt x="1397253" y="304800"/>
                </a:lnTo>
                <a:lnTo>
                  <a:pt x="1401064" y="266700"/>
                </a:lnTo>
                <a:lnTo>
                  <a:pt x="1404747" y="228600"/>
                </a:lnTo>
                <a:lnTo>
                  <a:pt x="1397253" y="190500"/>
                </a:lnTo>
                <a:lnTo>
                  <a:pt x="1386077" y="152400"/>
                </a:lnTo>
                <a:lnTo>
                  <a:pt x="1370964" y="114300"/>
                </a:lnTo>
                <a:lnTo>
                  <a:pt x="1331467" y="76200"/>
                </a:lnTo>
                <a:lnTo>
                  <a:pt x="1295653" y="50800"/>
                </a:lnTo>
                <a:lnTo>
                  <a:pt x="1274952" y="38100"/>
                </a:lnTo>
                <a:lnTo>
                  <a:pt x="1248537" y="25400"/>
                </a:lnTo>
                <a:close/>
              </a:path>
              <a:path w="2284729" h="2692400">
                <a:moveTo>
                  <a:pt x="2167381" y="876300"/>
                </a:moveTo>
                <a:lnTo>
                  <a:pt x="2109089" y="876300"/>
                </a:lnTo>
                <a:lnTo>
                  <a:pt x="2048764" y="889000"/>
                </a:lnTo>
                <a:lnTo>
                  <a:pt x="2172665" y="889000"/>
                </a:lnTo>
                <a:lnTo>
                  <a:pt x="2167381" y="876300"/>
                </a:lnTo>
                <a:close/>
              </a:path>
              <a:path w="2284729" h="2692400">
                <a:moveTo>
                  <a:pt x="1165605" y="0"/>
                </a:moveTo>
                <a:lnTo>
                  <a:pt x="1032001" y="0"/>
                </a:lnTo>
                <a:lnTo>
                  <a:pt x="1003808" y="12700"/>
                </a:lnTo>
                <a:lnTo>
                  <a:pt x="977391" y="12700"/>
                </a:lnTo>
                <a:lnTo>
                  <a:pt x="952880" y="25400"/>
                </a:lnTo>
                <a:lnTo>
                  <a:pt x="1224026" y="25400"/>
                </a:lnTo>
                <a:lnTo>
                  <a:pt x="1193927" y="12700"/>
                </a:lnTo>
                <a:lnTo>
                  <a:pt x="1165605" y="0"/>
                </a:lnTo>
                <a:close/>
              </a:path>
            </a:pathLst>
          </a:custGeom>
          <a:solidFill>
            <a:srgbClr val="FFBD7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853560" y="2648711"/>
            <a:ext cx="2284730" cy="2696210"/>
          </a:xfrm>
          <a:custGeom>
            <a:avLst/>
            <a:gdLst/>
            <a:ahLst/>
            <a:cxnLst/>
            <a:rect l="l" t="t" r="r" b="b"/>
            <a:pathLst>
              <a:path w="2284729" h="2696210">
                <a:moveTo>
                  <a:pt x="691134" y="2597658"/>
                </a:moveTo>
                <a:lnTo>
                  <a:pt x="742061" y="2614041"/>
                </a:lnTo>
                <a:lnTo>
                  <a:pt x="785240" y="2622041"/>
                </a:lnTo>
                <a:lnTo>
                  <a:pt x="828675" y="2625471"/>
                </a:lnTo>
                <a:lnTo>
                  <a:pt x="862584" y="2625471"/>
                </a:lnTo>
                <a:lnTo>
                  <a:pt x="894588" y="2618866"/>
                </a:lnTo>
                <a:lnTo>
                  <a:pt x="922781" y="2610739"/>
                </a:lnTo>
                <a:lnTo>
                  <a:pt x="945388" y="2597658"/>
                </a:lnTo>
                <a:lnTo>
                  <a:pt x="958596" y="2581402"/>
                </a:lnTo>
                <a:lnTo>
                  <a:pt x="973709" y="2563241"/>
                </a:lnTo>
                <a:lnTo>
                  <a:pt x="981201" y="2543683"/>
                </a:lnTo>
                <a:lnTo>
                  <a:pt x="984885" y="2522474"/>
                </a:lnTo>
                <a:lnTo>
                  <a:pt x="984885" y="2497963"/>
                </a:lnTo>
                <a:lnTo>
                  <a:pt x="966088" y="2453767"/>
                </a:lnTo>
                <a:lnTo>
                  <a:pt x="934085" y="2409698"/>
                </a:lnTo>
                <a:lnTo>
                  <a:pt x="905763" y="2382012"/>
                </a:lnTo>
                <a:lnTo>
                  <a:pt x="883285" y="2349373"/>
                </a:lnTo>
                <a:lnTo>
                  <a:pt x="866266" y="2314956"/>
                </a:lnTo>
                <a:lnTo>
                  <a:pt x="851153" y="2280666"/>
                </a:lnTo>
                <a:lnTo>
                  <a:pt x="839851" y="2243201"/>
                </a:lnTo>
                <a:lnTo>
                  <a:pt x="836167" y="2205482"/>
                </a:lnTo>
                <a:lnTo>
                  <a:pt x="836167" y="2171192"/>
                </a:lnTo>
                <a:lnTo>
                  <a:pt x="851153" y="2102612"/>
                </a:lnTo>
                <a:lnTo>
                  <a:pt x="875664" y="2055240"/>
                </a:lnTo>
                <a:lnTo>
                  <a:pt x="902080" y="2027427"/>
                </a:lnTo>
                <a:lnTo>
                  <a:pt x="915288" y="2014474"/>
                </a:lnTo>
                <a:lnTo>
                  <a:pt x="930275" y="2004568"/>
                </a:lnTo>
                <a:lnTo>
                  <a:pt x="949198" y="1994789"/>
                </a:lnTo>
                <a:lnTo>
                  <a:pt x="969899" y="1986661"/>
                </a:lnTo>
                <a:lnTo>
                  <a:pt x="988694" y="1976755"/>
                </a:lnTo>
                <a:lnTo>
                  <a:pt x="1013205" y="1973580"/>
                </a:lnTo>
                <a:lnTo>
                  <a:pt x="1035812" y="1967102"/>
                </a:lnTo>
                <a:lnTo>
                  <a:pt x="1064005" y="1963674"/>
                </a:lnTo>
                <a:lnTo>
                  <a:pt x="1090422" y="1963674"/>
                </a:lnTo>
                <a:lnTo>
                  <a:pt x="1126109" y="1963674"/>
                </a:lnTo>
                <a:lnTo>
                  <a:pt x="1154429" y="1963674"/>
                </a:lnTo>
                <a:lnTo>
                  <a:pt x="1184528" y="1967102"/>
                </a:lnTo>
                <a:lnTo>
                  <a:pt x="1212850" y="1973580"/>
                </a:lnTo>
                <a:lnTo>
                  <a:pt x="1237234" y="1980057"/>
                </a:lnTo>
                <a:lnTo>
                  <a:pt x="1263650" y="1986661"/>
                </a:lnTo>
                <a:lnTo>
                  <a:pt x="1284351" y="1994789"/>
                </a:lnTo>
                <a:lnTo>
                  <a:pt x="1306956" y="2004568"/>
                </a:lnTo>
                <a:lnTo>
                  <a:pt x="1325752" y="2014474"/>
                </a:lnTo>
                <a:lnTo>
                  <a:pt x="1342643" y="2027427"/>
                </a:lnTo>
                <a:lnTo>
                  <a:pt x="1357756" y="2038858"/>
                </a:lnTo>
                <a:lnTo>
                  <a:pt x="1393571" y="2079752"/>
                </a:lnTo>
                <a:lnTo>
                  <a:pt x="1421764" y="2143506"/>
                </a:lnTo>
                <a:lnTo>
                  <a:pt x="1429258" y="2177669"/>
                </a:lnTo>
                <a:lnTo>
                  <a:pt x="1429258" y="2212086"/>
                </a:lnTo>
                <a:lnTo>
                  <a:pt x="1412366" y="2277491"/>
                </a:lnTo>
                <a:lnTo>
                  <a:pt x="1378458" y="2337943"/>
                </a:lnTo>
                <a:lnTo>
                  <a:pt x="1306956" y="2413127"/>
                </a:lnTo>
                <a:lnTo>
                  <a:pt x="1274952" y="2453767"/>
                </a:lnTo>
                <a:lnTo>
                  <a:pt x="1263650" y="2468499"/>
                </a:lnTo>
                <a:lnTo>
                  <a:pt x="1252347" y="2488184"/>
                </a:lnTo>
                <a:lnTo>
                  <a:pt x="1248537" y="2502916"/>
                </a:lnTo>
                <a:lnTo>
                  <a:pt x="1248537" y="2519299"/>
                </a:lnTo>
                <a:lnTo>
                  <a:pt x="1248537" y="2535555"/>
                </a:lnTo>
                <a:lnTo>
                  <a:pt x="1280540" y="2573147"/>
                </a:lnTo>
                <a:lnTo>
                  <a:pt x="1318133" y="2597658"/>
                </a:lnTo>
                <a:lnTo>
                  <a:pt x="1374648" y="2622041"/>
                </a:lnTo>
                <a:lnTo>
                  <a:pt x="1412366" y="2635250"/>
                </a:lnTo>
                <a:lnTo>
                  <a:pt x="1459484" y="2648331"/>
                </a:lnTo>
                <a:lnTo>
                  <a:pt x="1506601" y="2659761"/>
                </a:lnTo>
                <a:lnTo>
                  <a:pt x="1555496" y="2669413"/>
                </a:lnTo>
                <a:lnTo>
                  <a:pt x="1610105" y="2679319"/>
                </a:lnTo>
                <a:lnTo>
                  <a:pt x="1664715" y="2685923"/>
                </a:lnTo>
                <a:lnTo>
                  <a:pt x="1723009" y="2692400"/>
                </a:lnTo>
                <a:lnTo>
                  <a:pt x="1777746" y="2695702"/>
                </a:lnTo>
                <a:lnTo>
                  <a:pt x="1834134" y="2695702"/>
                </a:lnTo>
                <a:lnTo>
                  <a:pt x="1892553" y="2695702"/>
                </a:lnTo>
                <a:lnTo>
                  <a:pt x="1947164" y="2692400"/>
                </a:lnTo>
                <a:lnTo>
                  <a:pt x="1997964" y="2682621"/>
                </a:lnTo>
                <a:lnTo>
                  <a:pt x="2045080" y="2672841"/>
                </a:lnTo>
                <a:lnTo>
                  <a:pt x="2092198" y="2659761"/>
                </a:lnTo>
                <a:lnTo>
                  <a:pt x="2131694" y="2645029"/>
                </a:lnTo>
                <a:lnTo>
                  <a:pt x="2167381" y="2622041"/>
                </a:lnTo>
                <a:lnTo>
                  <a:pt x="2159889" y="2584577"/>
                </a:lnTo>
                <a:lnTo>
                  <a:pt x="2152396" y="2546985"/>
                </a:lnTo>
                <a:lnTo>
                  <a:pt x="2146808" y="2506218"/>
                </a:lnTo>
                <a:lnTo>
                  <a:pt x="2146808" y="2462022"/>
                </a:lnTo>
                <a:lnTo>
                  <a:pt x="2142998" y="2372233"/>
                </a:lnTo>
                <a:lnTo>
                  <a:pt x="2146808" y="2280666"/>
                </a:lnTo>
                <a:lnTo>
                  <a:pt x="2152396" y="2192401"/>
                </a:lnTo>
                <a:lnTo>
                  <a:pt x="2159889" y="2114042"/>
                </a:lnTo>
                <a:lnTo>
                  <a:pt x="2167381" y="2048764"/>
                </a:lnTo>
                <a:lnTo>
                  <a:pt x="2167381" y="1994789"/>
                </a:lnTo>
                <a:lnTo>
                  <a:pt x="2167381" y="1976755"/>
                </a:lnTo>
                <a:lnTo>
                  <a:pt x="2156205" y="1957196"/>
                </a:lnTo>
                <a:lnTo>
                  <a:pt x="2146808" y="1939289"/>
                </a:lnTo>
                <a:lnTo>
                  <a:pt x="2109089" y="1904873"/>
                </a:lnTo>
                <a:lnTo>
                  <a:pt x="2058289" y="1878838"/>
                </a:lnTo>
                <a:lnTo>
                  <a:pt x="2005584" y="1864106"/>
                </a:lnTo>
                <a:lnTo>
                  <a:pt x="1975485" y="1857502"/>
                </a:lnTo>
                <a:lnTo>
                  <a:pt x="1950974" y="1857502"/>
                </a:lnTo>
                <a:lnTo>
                  <a:pt x="1920875" y="1857502"/>
                </a:lnTo>
                <a:lnTo>
                  <a:pt x="1896364" y="1864106"/>
                </a:lnTo>
                <a:lnTo>
                  <a:pt x="1871852" y="1873885"/>
                </a:lnTo>
                <a:lnTo>
                  <a:pt x="1849247" y="1885314"/>
                </a:lnTo>
                <a:lnTo>
                  <a:pt x="1830451" y="1901698"/>
                </a:lnTo>
                <a:lnTo>
                  <a:pt x="1809623" y="1916302"/>
                </a:lnTo>
                <a:lnTo>
                  <a:pt x="1783334" y="1932686"/>
                </a:lnTo>
                <a:lnTo>
                  <a:pt x="1755013" y="1942464"/>
                </a:lnTo>
                <a:lnTo>
                  <a:pt x="1723009" y="1948942"/>
                </a:lnTo>
                <a:lnTo>
                  <a:pt x="1687322" y="1952370"/>
                </a:lnTo>
                <a:lnTo>
                  <a:pt x="1649729" y="1948942"/>
                </a:lnTo>
                <a:lnTo>
                  <a:pt x="1610105" y="1945767"/>
                </a:lnTo>
                <a:lnTo>
                  <a:pt x="1538604" y="1922907"/>
                </a:lnTo>
                <a:lnTo>
                  <a:pt x="1502790" y="1904873"/>
                </a:lnTo>
                <a:lnTo>
                  <a:pt x="1468881" y="1885314"/>
                </a:lnTo>
                <a:lnTo>
                  <a:pt x="1429258" y="1844548"/>
                </a:lnTo>
                <a:lnTo>
                  <a:pt x="1418081" y="1829815"/>
                </a:lnTo>
                <a:lnTo>
                  <a:pt x="1401064" y="1795399"/>
                </a:lnTo>
                <a:lnTo>
                  <a:pt x="1389761" y="1757933"/>
                </a:lnTo>
                <a:lnTo>
                  <a:pt x="1386077" y="1734946"/>
                </a:lnTo>
                <a:lnTo>
                  <a:pt x="1386077" y="1713738"/>
                </a:lnTo>
                <a:lnTo>
                  <a:pt x="1386077" y="1687576"/>
                </a:lnTo>
                <a:lnTo>
                  <a:pt x="1393571" y="1638681"/>
                </a:lnTo>
                <a:lnTo>
                  <a:pt x="1408556" y="1597787"/>
                </a:lnTo>
                <a:lnTo>
                  <a:pt x="1429258" y="1560195"/>
                </a:lnTo>
                <a:lnTo>
                  <a:pt x="1472691" y="1516126"/>
                </a:lnTo>
                <a:lnTo>
                  <a:pt x="1508378" y="1489964"/>
                </a:lnTo>
                <a:lnTo>
                  <a:pt x="1546098" y="1471930"/>
                </a:lnTo>
                <a:lnTo>
                  <a:pt x="1585594" y="1458849"/>
                </a:lnTo>
                <a:lnTo>
                  <a:pt x="1625218" y="1449196"/>
                </a:lnTo>
                <a:lnTo>
                  <a:pt x="1664715" y="1444117"/>
                </a:lnTo>
                <a:lnTo>
                  <a:pt x="1704213" y="1444117"/>
                </a:lnTo>
                <a:lnTo>
                  <a:pt x="1743837" y="1449196"/>
                </a:lnTo>
                <a:lnTo>
                  <a:pt x="1781428" y="1455674"/>
                </a:lnTo>
                <a:lnTo>
                  <a:pt x="1817242" y="1468755"/>
                </a:lnTo>
                <a:lnTo>
                  <a:pt x="1871852" y="1503045"/>
                </a:lnTo>
                <a:lnTo>
                  <a:pt x="1885061" y="1516126"/>
                </a:lnTo>
                <a:lnTo>
                  <a:pt x="1903856" y="1527556"/>
                </a:lnTo>
                <a:lnTo>
                  <a:pt x="1924558" y="1540637"/>
                </a:lnTo>
                <a:lnTo>
                  <a:pt x="1943480" y="1547114"/>
                </a:lnTo>
                <a:lnTo>
                  <a:pt x="1967864" y="1557020"/>
                </a:lnTo>
                <a:lnTo>
                  <a:pt x="1990471" y="1560195"/>
                </a:lnTo>
                <a:lnTo>
                  <a:pt x="2014981" y="1563496"/>
                </a:lnTo>
                <a:lnTo>
                  <a:pt x="2041271" y="1565148"/>
                </a:lnTo>
                <a:lnTo>
                  <a:pt x="2065781" y="1565148"/>
                </a:lnTo>
                <a:lnTo>
                  <a:pt x="2092198" y="1563496"/>
                </a:lnTo>
                <a:lnTo>
                  <a:pt x="2116709" y="1557020"/>
                </a:lnTo>
                <a:lnTo>
                  <a:pt x="2142998" y="1550415"/>
                </a:lnTo>
                <a:lnTo>
                  <a:pt x="2193798" y="1530858"/>
                </a:lnTo>
                <a:lnTo>
                  <a:pt x="2240915" y="1503045"/>
                </a:lnTo>
                <a:lnTo>
                  <a:pt x="2246629" y="1493265"/>
                </a:lnTo>
                <a:lnTo>
                  <a:pt x="2257805" y="1485011"/>
                </a:lnTo>
                <a:lnTo>
                  <a:pt x="2265426" y="1471930"/>
                </a:lnTo>
                <a:lnTo>
                  <a:pt x="2269236" y="1455674"/>
                </a:lnTo>
                <a:lnTo>
                  <a:pt x="2280412" y="1424558"/>
                </a:lnTo>
                <a:lnTo>
                  <a:pt x="2284222" y="1387094"/>
                </a:lnTo>
                <a:lnTo>
                  <a:pt x="2284222" y="1343025"/>
                </a:lnTo>
                <a:lnTo>
                  <a:pt x="2284222" y="1298829"/>
                </a:lnTo>
                <a:lnTo>
                  <a:pt x="2276729" y="1251458"/>
                </a:lnTo>
                <a:lnTo>
                  <a:pt x="2269236" y="1205738"/>
                </a:lnTo>
                <a:lnTo>
                  <a:pt x="2246629" y="1104392"/>
                </a:lnTo>
                <a:lnTo>
                  <a:pt x="2222118" y="1014476"/>
                </a:lnTo>
                <a:lnTo>
                  <a:pt x="2193798" y="932814"/>
                </a:lnTo>
                <a:lnTo>
                  <a:pt x="2167381" y="869188"/>
                </a:lnTo>
                <a:lnTo>
                  <a:pt x="2109089" y="878839"/>
                </a:lnTo>
                <a:lnTo>
                  <a:pt x="2048764" y="885443"/>
                </a:lnTo>
                <a:lnTo>
                  <a:pt x="1986661" y="892048"/>
                </a:lnTo>
                <a:lnTo>
                  <a:pt x="1920875" y="892048"/>
                </a:lnTo>
                <a:lnTo>
                  <a:pt x="1860550" y="892048"/>
                </a:lnTo>
                <a:lnTo>
                  <a:pt x="1798447" y="888746"/>
                </a:lnTo>
                <a:lnTo>
                  <a:pt x="1736343" y="885443"/>
                </a:lnTo>
                <a:lnTo>
                  <a:pt x="1683512" y="878839"/>
                </a:lnTo>
                <a:lnTo>
                  <a:pt x="1578102" y="865886"/>
                </a:lnTo>
                <a:lnTo>
                  <a:pt x="1495171" y="854455"/>
                </a:lnTo>
                <a:lnTo>
                  <a:pt x="1440688" y="844676"/>
                </a:lnTo>
                <a:lnTo>
                  <a:pt x="1421764" y="841375"/>
                </a:lnTo>
                <a:lnTo>
                  <a:pt x="1374648" y="821816"/>
                </a:lnTo>
                <a:lnTo>
                  <a:pt x="1335151" y="800480"/>
                </a:lnTo>
                <a:lnTo>
                  <a:pt x="1299464" y="779272"/>
                </a:lnTo>
                <a:lnTo>
                  <a:pt x="1252347" y="725297"/>
                </a:lnTo>
                <a:lnTo>
                  <a:pt x="1227836" y="668274"/>
                </a:lnTo>
                <a:lnTo>
                  <a:pt x="1220342" y="640461"/>
                </a:lnTo>
                <a:lnTo>
                  <a:pt x="1220342" y="609346"/>
                </a:lnTo>
                <a:lnTo>
                  <a:pt x="1231518" y="552196"/>
                </a:lnTo>
                <a:lnTo>
                  <a:pt x="1252347" y="503174"/>
                </a:lnTo>
                <a:lnTo>
                  <a:pt x="1291843" y="459104"/>
                </a:lnTo>
                <a:lnTo>
                  <a:pt x="1314450" y="442722"/>
                </a:lnTo>
                <a:lnTo>
                  <a:pt x="1335151" y="424814"/>
                </a:lnTo>
                <a:lnTo>
                  <a:pt x="1370964" y="370839"/>
                </a:lnTo>
                <a:lnTo>
                  <a:pt x="1397253" y="302260"/>
                </a:lnTo>
                <a:lnTo>
                  <a:pt x="1404747" y="227075"/>
                </a:lnTo>
                <a:lnTo>
                  <a:pt x="1397253" y="189484"/>
                </a:lnTo>
                <a:lnTo>
                  <a:pt x="1386077" y="151891"/>
                </a:lnTo>
                <a:lnTo>
                  <a:pt x="1370964" y="116077"/>
                </a:lnTo>
                <a:lnTo>
                  <a:pt x="1346453" y="84836"/>
                </a:lnTo>
                <a:lnTo>
                  <a:pt x="1314450" y="57276"/>
                </a:lnTo>
                <a:lnTo>
                  <a:pt x="1274952" y="32638"/>
                </a:lnTo>
                <a:lnTo>
                  <a:pt x="1224026" y="16383"/>
                </a:lnTo>
                <a:lnTo>
                  <a:pt x="1193927" y="6476"/>
                </a:lnTo>
                <a:lnTo>
                  <a:pt x="1165605" y="3301"/>
                </a:lnTo>
                <a:lnTo>
                  <a:pt x="1133728" y="0"/>
                </a:lnTo>
                <a:lnTo>
                  <a:pt x="1096010" y="0"/>
                </a:lnTo>
                <a:lnTo>
                  <a:pt x="1064005" y="0"/>
                </a:lnTo>
                <a:lnTo>
                  <a:pt x="1032001" y="3301"/>
                </a:lnTo>
                <a:lnTo>
                  <a:pt x="1003808" y="6476"/>
                </a:lnTo>
                <a:lnTo>
                  <a:pt x="977391" y="13080"/>
                </a:lnTo>
                <a:lnTo>
                  <a:pt x="952880" y="19558"/>
                </a:lnTo>
                <a:lnTo>
                  <a:pt x="926591" y="26162"/>
                </a:lnTo>
                <a:lnTo>
                  <a:pt x="883285" y="47371"/>
                </a:lnTo>
                <a:lnTo>
                  <a:pt x="847471" y="70358"/>
                </a:lnTo>
                <a:lnTo>
                  <a:pt x="819150" y="97916"/>
                </a:lnTo>
                <a:lnTo>
                  <a:pt x="777748" y="160020"/>
                </a:lnTo>
                <a:lnTo>
                  <a:pt x="764539" y="230377"/>
                </a:lnTo>
                <a:lnTo>
                  <a:pt x="764539" y="264667"/>
                </a:lnTo>
                <a:lnTo>
                  <a:pt x="777748" y="333375"/>
                </a:lnTo>
                <a:lnTo>
                  <a:pt x="819150" y="392175"/>
                </a:lnTo>
                <a:lnTo>
                  <a:pt x="843661" y="421386"/>
                </a:lnTo>
                <a:lnTo>
                  <a:pt x="868172" y="446024"/>
                </a:lnTo>
                <a:lnTo>
                  <a:pt x="890777" y="473837"/>
                </a:lnTo>
                <a:lnTo>
                  <a:pt x="909574" y="503174"/>
                </a:lnTo>
                <a:lnTo>
                  <a:pt x="919099" y="530987"/>
                </a:lnTo>
                <a:lnTo>
                  <a:pt x="926591" y="562101"/>
                </a:lnTo>
                <a:lnTo>
                  <a:pt x="926591" y="593089"/>
                </a:lnTo>
                <a:lnTo>
                  <a:pt x="913384" y="653541"/>
                </a:lnTo>
                <a:lnTo>
                  <a:pt x="875664" y="712215"/>
                </a:lnTo>
                <a:lnTo>
                  <a:pt x="819150" y="766190"/>
                </a:lnTo>
                <a:lnTo>
                  <a:pt x="781558" y="787400"/>
                </a:lnTo>
                <a:lnTo>
                  <a:pt x="738251" y="807085"/>
                </a:lnTo>
                <a:lnTo>
                  <a:pt x="687451" y="824991"/>
                </a:lnTo>
                <a:lnTo>
                  <a:pt x="634618" y="841375"/>
                </a:lnTo>
                <a:lnTo>
                  <a:pt x="591438" y="841375"/>
                </a:lnTo>
                <a:lnTo>
                  <a:pt x="533018" y="841375"/>
                </a:lnTo>
                <a:lnTo>
                  <a:pt x="62229" y="841375"/>
                </a:lnTo>
                <a:lnTo>
                  <a:pt x="50926" y="895223"/>
                </a:lnTo>
                <a:lnTo>
                  <a:pt x="37718" y="970407"/>
                </a:lnTo>
                <a:lnTo>
                  <a:pt x="26415" y="1052195"/>
                </a:lnTo>
                <a:lnTo>
                  <a:pt x="15112" y="1138682"/>
                </a:lnTo>
                <a:lnTo>
                  <a:pt x="3937" y="1223645"/>
                </a:lnTo>
                <a:lnTo>
                  <a:pt x="0" y="1302131"/>
                </a:lnTo>
                <a:lnTo>
                  <a:pt x="0" y="1362583"/>
                </a:lnTo>
                <a:lnTo>
                  <a:pt x="0" y="1403477"/>
                </a:lnTo>
                <a:lnTo>
                  <a:pt x="11429" y="1424558"/>
                </a:lnTo>
                <a:lnTo>
                  <a:pt x="22605" y="1445768"/>
                </a:lnTo>
                <a:lnTo>
                  <a:pt x="41528" y="1462277"/>
                </a:lnTo>
                <a:lnTo>
                  <a:pt x="88518" y="1493265"/>
                </a:lnTo>
                <a:lnTo>
                  <a:pt x="148843" y="1512824"/>
                </a:lnTo>
                <a:lnTo>
                  <a:pt x="214756" y="1522602"/>
                </a:lnTo>
                <a:lnTo>
                  <a:pt x="246761" y="1524381"/>
                </a:lnTo>
                <a:lnTo>
                  <a:pt x="278764" y="1522602"/>
                </a:lnTo>
                <a:lnTo>
                  <a:pt x="344677" y="1512824"/>
                </a:lnTo>
                <a:lnTo>
                  <a:pt x="399288" y="1486662"/>
                </a:lnTo>
                <a:lnTo>
                  <a:pt x="446404" y="1452371"/>
                </a:lnTo>
                <a:lnTo>
                  <a:pt x="474599" y="1440942"/>
                </a:lnTo>
                <a:lnTo>
                  <a:pt x="502919" y="1431036"/>
                </a:lnTo>
                <a:lnTo>
                  <a:pt x="536828" y="1427861"/>
                </a:lnTo>
                <a:lnTo>
                  <a:pt x="572515" y="1424558"/>
                </a:lnTo>
                <a:lnTo>
                  <a:pt x="604519" y="1427861"/>
                </a:lnTo>
                <a:lnTo>
                  <a:pt x="678052" y="1445768"/>
                </a:lnTo>
                <a:lnTo>
                  <a:pt x="742061" y="1481836"/>
                </a:lnTo>
                <a:lnTo>
                  <a:pt x="792861" y="1530858"/>
                </a:lnTo>
                <a:lnTo>
                  <a:pt x="815466" y="1563496"/>
                </a:lnTo>
                <a:lnTo>
                  <a:pt x="839851" y="1638681"/>
                </a:lnTo>
                <a:lnTo>
                  <a:pt x="843661" y="1679575"/>
                </a:lnTo>
                <a:lnTo>
                  <a:pt x="839851" y="1710563"/>
                </a:lnTo>
                <a:lnTo>
                  <a:pt x="815466" y="1766062"/>
                </a:lnTo>
                <a:lnTo>
                  <a:pt x="768350" y="1810131"/>
                </a:lnTo>
                <a:lnTo>
                  <a:pt x="710056" y="1844548"/>
                </a:lnTo>
                <a:lnTo>
                  <a:pt x="640334" y="1867408"/>
                </a:lnTo>
                <a:lnTo>
                  <a:pt x="604519" y="1873885"/>
                </a:lnTo>
                <a:lnTo>
                  <a:pt x="572515" y="1873885"/>
                </a:lnTo>
                <a:lnTo>
                  <a:pt x="502919" y="1864106"/>
                </a:lnTo>
                <a:lnTo>
                  <a:pt x="446404" y="1836293"/>
                </a:lnTo>
                <a:lnTo>
                  <a:pt x="402971" y="1792224"/>
                </a:lnTo>
                <a:lnTo>
                  <a:pt x="376681" y="1775840"/>
                </a:lnTo>
                <a:lnTo>
                  <a:pt x="352171" y="1762760"/>
                </a:lnTo>
                <a:lnTo>
                  <a:pt x="325881" y="1754632"/>
                </a:lnTo>
                <a:lnTo>
                  <a:pt x="297688" y="1751330"/>
                </a:lnTo>
                <a:lnTo>
                  <a:pt x="269366" y="1751330"/>
                </a:lnTo>
                <a:lnTo>
                  <a:pt x="211074" y="1759585"/>
                </a:lnTo>
                <a:lnTo>
                  <a:pt x="152653" y="1785746"/>
                </a:lnTo>
                <a:lnTo>
                  <a:pt x="101726" y="1820037"/>
                </a:lnTo>
                <a:lnTo>
                  <a:pt x="58419" y="1860931"/>
                </a:lnTo>
                <a:lnTo>
                  <a:pt x="30225" y="1914779"/>
                </a:lnTo>
                <a:lnTo>
                  <a:pt x="18923" y="1942464"/>
                </a:lnTo>
                <a:lnTo>
                  <a:pt x="15112" y="1976755"/>
                </a:lnTo>
                <a:lnTo>
                  <a:pt x="18923" y="2017649"/>
                </a:lnTo>
                <a:lnTo>
                  <a:pt x="22605" y="2058415"/>
                </a:lnTo>
                <a:lnTo>
                  <a:pt x="41528" y="2154936"/>
                </a:lnTo>
                <a:lnTo>
                  <a:pt x="62229" y="2256155"/>
                </a:lnTo>
                <a:lnTo>
                  <a:pt x="73533" y="2306828"/>
                </a:lnTo>
                <a:lnTo>
                  <a:pt x="84709" y="2359152"/>
                </a:lnTo>
                <a:lnTo>
                  <a:pt x="90424" y="2409698"/>
                </a:lnTo>
                <a:lnTo>
                  <a:pt x="94234" y="2460498"/>
                </a:lnTo>
                <a:lnTo>
                  <a:pt x="94234" y="2502916"/>
                </a:lnTo>
                <a:lnTo>
                  <a:pt x="90424" y="2546985"/>
                </a:lnTo>
                <a:lnTo>
                  <a:pt x="88518" y="2569845"/>
                </a:lnTo>
                <a:lnTo>
                  <a:pt x="81025" y="2587879"/>
                </a:lnTo>
                <a:lnTo>
                  <a:pt x="73533" y="2607437"/>
                </a:lnTo>
                <a:lnTo>
                  <a:pt x="62229" y="2622041"/>
                </a:lnTo>
                <a:lnTo>
                  <a:pt x="145034" y="2610739"/>
                </a:lnTo>
                <a:lnTo>
                  <a:pt x="231648" y="2594483"/>
                </a:lnTo>
                <a:lnTo>
                  <a:pt x="318262" y="2584577"/>
                </a:lnTo>
                <a:lnTo>
                  <a:pt x="402971" y="2576322"/>
                </a:lnTo>
                <a:lnTo>
                  <a:pt x="482091" y="2573147"/>
                </a:lnTo>
                <a:lnTo>
                  <a:pt x="557402" y="2573147"/>
                </a:lnTo>
                <a:lnTo>
                  <a:pt x="593216" y="2576322"/>
                </a:lnTo>
                <a:lnTo>
                  <a:pt x="630936" y="2581402"/>
                </a:lnTo>
                <a:lnTo>
                  <a:pt x="659129" y="2587879"/>
                </a:lnTo>
                <a:lnTo>
                  <a:pt x="691134" y="2597658"/>
                </a:lnTo>
                <a:close/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12126" y="3470147"/>
            <a:ext cx="3702050" cy="1866900"/>
          </a:xfrm>
          <a:custGeom>
            <a:avLst/>
            <a:gdLst/>
            <a:ahLst/>
            <a:cxnLst/>
            <a:rect l="l" t="t" r="r" b="b"/>
            <a:pathLst>
              <a:path w="3702050" h="1866900">
                <a:moveTo>
                  <a:pt x="2757360" y="1841500"/>
                </a:moveTo>
                <a:lnTo>
                  <a:pt x="2214054" y="1841500"/>
                </a:lnTo>
                <a:lnTo>
                  <a:pt x="2325687" y="1866900"/>
                </a:lnTo>
                <a:lnTo>
                  <a:pt x="2639885" y="1866900"/>
                </a:lnTo>
                <a:lnTo>
                  <a:pt x="2757360" y="1841500"/>
                </a:lnTo>
                <a:close/>
              </a:path>
              <a:path w="3702050" h="1866900">
                <a:moveTo>
                  <a:pt x="2865268" y="1104900"/>
                </a:moveTo>
                <a:lnTo>
                  <a:pt x="1938464" y="1104900"/>
                </a:lnTo>
                <a:lnTo>
                  <a:pt x="1982787" y="1117600"/>
                </a:lnTo>
                <a:lnTo>
                  <a:pt x="2023300" y="1130300"/>
                </a:lnTo>
                <a:lnTo>
                  <a:pt x="2059876" y="1155700"/>
                </a:lnTo>
                <a:lnTo>
                  <a:pt x="2092642" y="1168400"/>
                </a:lnTo>
                <a:lnTo>
                  <a:pt x="2121344" y="1193800"/>
                </a:lnTo>
                <a:lnTo>
                  <a:pt x="2144712" y="1231900"/>
                </a:lnTo>
                <a:lnTo>
                  <a:pt x="2167826" y="1257300"/>
                </a:lnTo>
                <a:lnTo>
                  <a:pt x="2181161" y="1295400"/>
                </a:lnTo>
                <a:lnTo>
                  <a:pt x="2192845" y="1320800"/>
                </a:lnTo>
                <a:lnTo>
                  <a:pt x="2196528" y="1358900"/>
                </a:lnTo>
                <a:lnTo>
                  <a:pt x="2196528" y="1384300"/>
                </a:lnTo>
                <a:lnTo>
                  <a:pt x="2188908" y="1422400"/>
                </a:lnTo>
                <a:lnTo>
                  <a:pt x="2177351" y="1460500"/>
                </a:lnTo>
                <a:lnTo>
                  <a:pt x="2136965" y="1511300"/>
                </a:lnTo>
                <a:lnTo>
                  <a:pt x="2088705" y="1549400"/>
                </a:lnTo>
                <a:lnTo>
                  <a:pt x="2044509" y="1600200"/>
                </a:lnTo>
                <a:lnTo>
                  <a:pt x="2026983" y="1612900"/>
                </a:lnTo>
                <a:lnTo>
                  <a:pt x="2011616" y="1638300"/>
                </a:lnTo>
                <a:lnTo>
                  <a:pt x="2000186" y="1651000"/>
                </a:lnTo>
                <a:lnTo>
                  <a:pt x="1992439" y="1663700"/>
                </a:lnTo>
                <a:lnTo>
                  <a:pt x="1986597" y="1689100"/>
                </a:lnTo>
                <a:lnTo>
                  <a:pt x="1986597" y="1714500"/>
                </a:lnTo>
                <a:lnTo>
                  <a:pt x="1988502" y="1727200"/>
                </a:lnTo>
                <a:lnTo>
                  <a:pt x="2000186" y="1752600"/>
                </a:lnTo>
                <a:lnTo>
                  <a:pt x="2030920" y="1778000"/>
                </a:lnTo>
                <a:lnTo>
                  <a:pt x="2055939" y="1790700"/>
                </a:lnTo>
                <a:lnTo>
                  <a:pt x="2084895" y="1816100"/>
                </a:lnTo>
                <a:lnTo>
                  <a:pt x="2121344" y="1828800"/>
                </a:lnTo>
                <a:lnTo>
                  <a:pt x="2163889" y="1841500"/>
                </a:lnTo>
                <a:lnTo>
                  <a:pt x="2813113" y="1841500"/>
                </a:lnTo>
                <a:lnTo>
                  <a:pt x="2861500" y="1816100"/>
                </a:lnTo>
                <a:lnTo>
                  <a:pt x="2901886" y="1790700"/>
                </a:lnTo>
                <a:lnTo>
                  <a:pt x="2928810" y="1739900"/>
                </a:lnTo>
                <a:lnTo>
                  <a:pt x="2932747" y="1727200"/>
                </a:lnTo>
                <a:lnTo>
                  <a:pt x="2934652" y="1676400"/>
                </a:lnTo>
                <a:lnTo>
                  <a:pt x="2934652" y="1638300"/>
                </a:lnTo>
                <a:lnTo>
                  <a:pt x="2932747" y="1587500"/>
                </a:lnTo>
                <a:lnTo>
                  <a:pt x="2917253" y="1485900"/>
                </a:lnTo>
                <a:lnTo>
                  <a:pt x="2905696" y="1435100"/>
                </a:lnTo>
                <a:lnTo>
                  <a:pt x="2880677" y="1333500"/>
                </a:lnTo>
                <a:lnTo>
                  <a:pt x="2861500" y="1244600"/>
                </a:lnTo>
                <a:lnTo>
                  <a:pt x="2857563" y="1193800"/>
                </a:lnTo>
                <a:lnTo>
                  <a:pt x="2853753" y="1155700"/>
                </a:lnTo>
                <a:lnTo>
                  <a:pt x="2857563" y="1130300"/>
                </a:lnTo>
                <a:lnTo>
                  <a:pt x="2865268" y="1104900"/>
                </a:lnTo>
                <a:close/>
              </a:path>
              <a:path w="3702050" h="1866900">
                <a:moveTo>
                  <a:pt x="2897949" y="1041400"/>
                </a:moveTo>
                <a:lnTo>
                  <a:pt x="632015" y="1041400"/>
                </a:lnTo>
                <a:lnTo>
                  <a:pt x="662876" y="1054100"/>
                </a:lnTo>
                <a:lnTo>
                  <a:pt x="691832" y="1066800"/>
                </a:lnTo>
                <a:lnTo>
                  <a:pt x="718883" y="1079500"/>
                </a:lnTo>
                <a:lnTo>
                  <a:pt x="739965" y="1092200"/>
                </a:lnTo>
                <a:lnTo>
                  <a:pt x="763079" y="1104900"/>
                </a:lnTo>
                <a:lnTo>
                  <a:pt x="776541" y="1117600"/>
                </a:lnTo>
                <a:lnTo>
                  <a:pt x="791908" y="1143000"/>
                </a:lnTo>
                <a:lnTo>
                  <a:pt x="799655" y="1155700"/>
                </a:lnTo>
                <a:lnTo>
                  <a:pt x="803592" y="1181100"/>
                </a:lnTo>
                <a:lnTo>
                  <a:pt x="799655" y="1231900"/>
                </a:lnTo>
                <a:lnTo>
                  <a:pt x="791908" y="1295400"/>
                </a:lnTo>
                <a:lnTo>
                  <a:pt x="784288" y="1371600"/>
                </a:lnTo>
                <a:lnTo>
                  <a:pt x="780478" y="1460500"/>
                </a:lnTo>
                <a:lnTo>
                  <a:pt x="776541" y="1549400"/>
                </a:lnTo>
                <a:lnTo>
                  <a:pt x="776541" y="1638300"/>
                </a:lnTo>
                <a:lnTo>
                  <a:pt x="780478" y="1676400"/>
                </a:lnTo>
                <a:lnTo>
                  <a:pt x="784288" y="1727200"/>
                </a:lnTo>
                <a:lnTo>
                  <a:pt x="791908" y="1765300"/>
                </a:lnTo>
                <a:lnTo>
                  <a:pt x="803592" y="1790700"/>
                </a:lnTo>
                <a:lnTo>
                  <a:pt x="824674" y="1803400"/>
                </a:lnTo>
                <a:lnTo>
                  <a:pt x="857567" y="1816100"/>
                </a:lnTo>
                <a:lnTo>
                  <a:pt x="1131125" y="1816100"/>
                </a:lnTo>
                <a:lnTo>
                  <a:pt x="1364170" y="1803400"/>
                </a:lnTo>
                <a:lnTo>
                  <a:pt x="1483804" y="1803400"/>
                </a:lnTo>
                <a:lnTo>
                  <a:pt x="1597469" y="1790700"/>
                </a:lnTo>
                <a:lnTo>
                  <a:pt x="1653349" y="1790700"/>
                </a:lnTo>
                <a:lnTo>
                  <a:pt x="1674558" y="1778000"/>
                </a:lnTo>
                <a:lnTo>
                  <a:pt x="1693735" y="1778000"/>
                </a:lnTo>
                <a:lnTo>
                  <a:pt x="1709102" y="1765300"/>
                </a:lnTo>
                <a:lnTo>
                  <a:pt x="1718754" y="1752600"/>
                </a:lnTo>
                <a:lnTo>
                  <a:pt x="1726501" y="1727200"/>
                </a:lnTo>
                <a:lnTo>
                  <a:pt x="1730438" y="1714500"/>
                </a:lnTo>
                <a:lnTo>
                  <a:pt x="1730438" y="1701800"/>
                </a:lnTo>
                <a:lnTo>
                  <a:pt x="1726501" y="1676400"/>
                </a:lnTo>
                <a:lnTo>
                  <a:pt x="1709102" y="1625600"/>
                </a:lnTo>
                <a:lnTo>
                  <a:pt x="1670621" y="1574800"/>
                </a:lnTo>
                <a:lnTo>
                  <a:pt x="1616646" y="1524000"/>
                </a:lnTo>
                <a:lnTo>
                  <a:pt x="1601279" y="1498600"/>
                </a:lnTo>
                <a:lnTo>
                  <a:pt x="1589722" y="1485900"/>
                </a:lnTo>
                <a:lnTo>
                  <a:pt x="1579943" y="1473200"/>
                </a:lnTo>
                <a:lnTo>
                  <a:pt x="1568513" y="1460500"/>
                </a:lnTo>
                <a:lnTo>
                  <a:pt x="1556829" y="1422400"/>
                </a:lnTo>
                <a:lnTo>
                  <a:pt x="1553146" y="1384300"/>
                </a:lnTo>
                <a:lnTo>
                  <a:pt x="1553146" y="1358900"/>
                </a:lnTo>
                <a:lnTo>
                  <a:pt x="1564576" y="1320800"/>
                </a:lnTo>
                <a:lnTo>
                  <a:pt x="1576260" y="1282700"/>
                </a:lnTo>
                <a:lnTo>
                  <a:pt x="1597469" y="1257300"/>
                </a:lnTo>
                <a:lnTo>
                  <a:pt x="1620583" y="1231900"/>
                </a:lnTo>
                <a:lnTo>
                  <a:pt x="1649412" y="1193800"/>
                </a:lnTo>
                <a:lnTo>
                  <a:pt x="1682305" y="1168400"/>
                </a:lnTo>
                <a:lnTo>
                  <a:pt x="1718754" y="1143000"/>
                </a:lnTo>
                <a:lnTo>
                  <a:pt x="1757235" y="1130300"/>
                </a:lnTo>
                <a:lnTo>
                  <a:pt x="1846008" y="1104900"/>
                </a:lnTo>
                <a:lnTo>
                  <a:pt x="2865268" y="1104900"/>
                </a:lnTo>
                <a:lnTo>
                  <a:pt x="2869120" y="1092200"/>
                </a:lnTo>
                <a:lnTo>
                  <a:pt x="2880677" y="1066800"/>
                </a:lnTo>
                <a:lnTo>
                  <a:pt x="2897949" y="1041400"/>
                </a:lnTo>
                <a:close/>
              </a:path>
              <a:path w="3702050" h="1866900">
                <a:moveTo>
                  <a:pt x="366204" y="635000"/>
                </a:moveTo>
                <a:lnTo>
                  <a:pt x="244754" y="635000"/>
                </a:lnTo>
                <a:lnTo>
                  <a:pt x="163741" y="660400"/>
                </a:lnTo>
                <a:lnTo>
                  <a:pt x="127254" y="685800"/>
                </a:lnTo>
                <a:lnTo>
                  <a:pt x="88722" y="698500"/>
                </a:lnTo>
                <a:lnTo>
                  <a:pt x="59778" y="736600"/>
                </a:lnTo>
                <a:lnTo>
                  <a:pt x="48298" y="749300"/>
                </a:lnTo>
                <a:lnTo>
                  <a:pt x="34772" y="762000"/>
                </a:lnTo>
                <a:lnTo>
                  <a:pt x="27063" y="787400"/>
                </a:lnTo>
                <a:lnTo>
                  <a:pt x="15417" y="800100"/>
                </a:lnTo>
                <a:lnTo>
                  <a:pt x="7708" y="825500"/>
                </a:lnTo>
                <a:lnTo>
                  <a:pt x="3937" y="850900"/>
                </a:lnTo>
                <a:lnTo>
                  <a:pt x="0" y="876300"/>
                </a:lnTo>
                <a:lnTo>
                  <a:pt x="0" y="914400"/>
                </a:lnTo>
                <a:lnTo>
                  <a:pt x="3937" y="939800"/>
                </a:lnTo>
                <a:lnTo>
                  <a:pt x="7708" y="965200"/>
                </a:lnTo>
                <a:lnTo>
                  <a:pt x="23126" y="990600"/>
                </a:lnTo>
                <a:lnTo>
                  <a:pt x="34772" y="1016000"/>
                </a:lnTo>
                <a:lnTo>
                  <a:pt x="44361" y="1028700"/>
                </a:lnTo>
                <a:lnTo>
                  <a:pt x="59778" y="1041400"/>
                </a:lnTo>
                <a:lnTo>
                  <a:pt x="86842" y="1066800"/>
                </a:lnTo>
                <a:lnTo>
                  <a:pt x="119545" y="1092200"/>
                </a:lnTo>
                <a:lnTo>
                  <a:pt x="192684" y="1117600"/>
                </a:lnTo>
                <a:lnTo>
                  <a:pt x="233273" y="1130300"/>
                </a:lnTo>
                <a:lnTo>
                  <a:pt x="381571" y="1130300"/>
                </a:lnTo>
                <a:lnTo>
                  <a:pt x="410527" y="1117600"/>
                </a:lnTo>
                <a:lnTo>
                  <a:pt x="437451" y="1104900"/>
                </a:lnTo>
                <a:lnTo>
                  <a:pt x="454723" y="1079500"/>
                </a:lnTo>
                <a:lnTo>
                  <a:pt x="474027" y="1066800"/>
                </a:lnTo>
                <a:lnTo>
                  <a:pt x="495363" y="1054100"/>
                </a:lnTo>
                <a:lnTo>
                  <a:pt x="522160" y="1041400"/>
                </a:lnTo>
                <a:lnTo>
                  <a:pt x="2897949" y="1041400"/>
                </a:lnTo>
                <a:lnTo>
                  <a:pt x="2921063" y="1028700"/>
                </a:lnTo>
                <a:lnTo>
                  <a:pt x="2942272" y="1003300"/>
                </a:lnTo>
                <a:lnTo>
                  <a:pt x="2969323" y="990600"/>
                </a:lnTo>
                <a:lnTo>
                  <a:pt x="2994342" y="965200"/>
                </a:lnTo>
                <a:lnTo>
                  <a:pt x="3025203" y="952500"/>
                </a:lnTo>
                <a:lnTo>
                  <a:pt x="3054159" y="952500"/>
                </a:lnTo>
                <a:lnTo>
                  <a:pt x="3082988" y="939800"/>
                </a:lnTo>
                <a:lnTo>
                  <a:pt x="3680333" y="939800"/>
                </a:lnTo>
                <a:lnTo>
                  <a:pt x="3689921" y="927100"/>
                </a:lnTo>
                <a:lnTo>
                  <a:pt x="3697668" y="889000"/>
                </a:lnTo>
                <a:lnTo>
                  <a:pt x="3701605" y="863600"/>
                </a:lnTo>
                <a:lnTo>
                  <a:pt x="3697668" y="825500"/>
                </a:lnTo>
                <a:lnTo>
                  <a:pt x="3689921" y="787400"/>
                </a:lnTo>
                <a:lnTo>
                  <a:pt x="3677136" y="762000"/>
                </a:lnTo>
                <a:lnTo>
                  <a:pt x="1899983" y="762000"/>
                </a:lnTo>
                <a:lnTo>
                  <a:pt x="1878647" y="749300"/>
                </a:lnTo>
                <a:lnTo>
                  <a:pt x="595566" y="749300"/>
                </a:lnTo>
                <a:lnTo>
                  <a:pt x="574230" y="736600"/>
                </a:lnTo>
                <a:lnTo>
                  <a:pt x="551116" y="723900"/>
                </a:lnTo>
                <a:lnTo>
                  <a:pt x="529907" y="711200"/>
                </a:lnTo>
                <a:lnTo>
                  <a:pt x="510730" y="711200"/>
                </a:lnTo>
                <a:lnTo>
                  <a:pt x="495363" y="685800"/>
                </a:lnTo>
                <a:lnTo>
                  <a:pt x="470090" y="673100"/>
                </a:lnTo>
                <a:lnTo>
                  <a:pt x="441388" y="660400"/>
                </a:lnTo>
                <a:lnTo>
                  <a:pt x="406590" y="647700"/>
                </a:lnTo>
                <a:lnTo>
                  <a:pt x="366204" y="635000"/>
                </a:lnTo>
                <a:close/>
              </a:path>
              <a:path w="3702050" h="1866900">
                <a:moveTo>
                  <a:pt x="3680333" y="939800"/>
                </a:moveTo>
                <a:lnTo>
                  <a:pt x="3171634" y="939800"/>
                </a:lnTo>
                <a:lnTo>
                  <a:pt x="3198558" y="952500"/>
                </a:lnTo>
                <a:lnTo>
                  <a:pt x="3223704" y="965200"/>
                </a:lnTo>
                <a:lnTo>
                  <a:pt x="3250628" y="977900"/>
                </a:lnTo>
                <a:lnTo>
                  <a:pt x="3271837" y="990600"/>
                </a:lnTo>
                <a:lnTo>
                  <a:pt x="3294951" y="1016000"/>
                </a:lnTo>
                <a:lnTo>
                  <a:pt x="3352736" y="1041400"/>
                </a:lnTo>
                <a:lnTo>
                  <a:pt x="3389312" y="1054100"/>
                </a:lnTo>
                <a:lnTo>
                  <a:pt x="3497262" y="1054100"/>
                </a:lnTo>
                <a:lnTo>
                  <a:pt x="3529901" y="1041400"/>
                </a:lnTo>
                <a:lnTo>
                  <a:pt x="3564699" y="1028700"/>
                </a:lnTo>
                <a:lnTo>
                  <a:pt x="3597465" y="1016000"/>
                </a:lnTo>
                <a:lnTo>
                  <a:pt x="3626421" y="990600"/>
                </a:lnTo>
                <a:lnTo>
                  <a:pt x="3653218" y="977900"/>
                </a:lnTo>
                <a:lnTo>
                  <a:pt x="3670744" y="952500"/>
                </a:lnTo>
                <a:lnTo>
                  <a:pt x="3680333" y="939800"/>
                </a:lnTo>
                <a:close/>
              </a:path>
              <a:path w="3702050" h="1866900">
                <a:moveTo>
                  <a:pt x="2329624" y="0"/>
                </a:moveTo>
                <a:lnTo>
                  <a:pt x="2196528" y="0"/>
                </a:lnTo>
                <a:lnTo>
                  <a:pt x="2173414" y="12700"/>
                </a:lnTo>
                <a:lnTo>
                  <a:pt x="2136965" y="50800"/>
                </a:lnTo>
                <a:lnTo>
                  <a:pt x="2111819" y="101600"/>
                </a:lnTo>
                <a:lnTo>
                  <a:pt x="2096452" y="152400"/>
                </a:lnTo>
                <a:lnTo>
                  <a:pt x="2092642" y="190500"/>
                </a:lnTo>
                <a:lnTo>
                  <a:pt x="2096452" y="215900"/>
                </a:lnTo>
                <a:lnTo>
                  <a:pt x="2115756" y="279400"/>
                </a:lnTo>
                <a:lnTo>
                  <a:pt x="2148395" y="330200"/>
                </a:lnTo>
                <a:lnTo>
                  <a:pt x="2177351" y="355600"/>
                </a:lnTo>
                <a:lnTo>
                  <a:pt x="2208212" y="381000"/>
                </a:lnTo>
                <a:lnTo>
                  <a:pt x="2229421" y="419100"/>
                </a:lnTo>
                <a:lnTo>
                  <a:pt x="2248598" y="444500"/>
                </a:lnTo>
                <a:lnTo>
                  <a:pt x="2258250" y="482600"/>
                </a:lnTo>
                <a:lnTo>
                  <a:pt x="2265997" y="508000"/>
                </a:lnTo>
                <a:lnTo>
                  <a:pt x="2262187" y="546100"/>
                </a:lnTo>
                <a:lnTo>
                  <a:pt x="2244661" y="609600"/>
                </a:lnTo>
                <a:lnTo>
                  <a:pt x="2204275" y="660400"/>
                </a:lnTo>
                <a:lnTo>
                  <a:pt x="2173414" y="685800"/>
                </a:lnTo>
                <a:lnTo>
                  <a:pt x="2140775" y="711200"/>
                </a:lnTo>
                <a:lnTo>
                  <a:pt x="2104072" y="723900"/>
                </a:lnTo>
                <a:lnTo>
                  <a:pt x="2059876" y="749300"/>
                </a:lnTo>
                <a:lnTo>
                  <a:pt x="2007806" y="749300"/>
                </a:lnTo>
                <a:lnTo>
                  <a:pt x="1955736" y="762000"/>
                </a:lnTo>
                <a:lnTo>
                  <a:pt x="3677136" y="762000"/>
                </a:lnTo>
                <a:lnTo>
                  <a:pt x="3670744" y="749300"/>
                </a:lnTo>
                <a:lnTo>
                  <a:pt x="3653218" y="723900"/>
                </a:lnTo>
                <a:lnTo>
                  <a:pt x="3644286" y="711200"/>
                </a:lnTo>
                <a:lnTo>
                  <a:pt x="3025203" y="711200"/>
                </a:lnTo>
                <a:lnTo>
                  <a:pt x="2990405" y="698500"/>
                </a:lnTo>
                <a:lnTo>
                  <a:pt x="2957766" y="685800"/>
                </a:lnTo>
                <a:lnTo>
                  <a:pt x="2928810" y="685800"/>
                </a:lnTo>
                <a:lnTo>
                  <a:pt x="2901886" y="660400"/>
                </a:lnTo>
                <a:lnTo>
                  <a:pt x="2880677" y="647700"/>
                </a:lnTo>
                <a:lnTo>
                  <a:pt x="2861500" y="635000"/>
                </a:lnTo>
                <a:lnTo>
                  <a:pt x="2843974" y="596900"/>
                </a:lnTo>
                <a:lnTo>
                  <a:pt x="2840291" y="558800"/>
                </a:lnTo>
                <a:lnTo>
                  <a:pt x="2840291" y="495300"/>
                </a:lnTo>
                <a:lnTo>
                  <a:pt x="2846006" y="419100"/>
                </a:lnTo>
                <a:lnTo>
                  <a:pt x="2853753" y="330200"/>
                </a:lnTo>
                <a:lnTo>
                  <a:pt x="2865183" y="254000"/>
                </a:lnTo>
                <a:lnTo>
                  <a:pt x="2876867" y="165100"/>
                </a:lnTo>
                <a:lnTo>
                  <a:pt x="2890202" y="88900"/>
                </a:lnTo>
                <a:lnTo>
                  <a:pt x="2901886" y="38100"/>
                </a:lnTo>
                <a:lnTo>
                  <a:pt x="2780474" y="38100"/>
                </a:lnTo>
                <a:lnTo>
                  <a:pt x="2672524" y="25400"/>
                </a:lnTo>
                <a:lnTo>
                  <a:pt x="2574226" y="25400"/>
                </a:lnTo>
                <a:lnTo>
                  <a:pt x="2481770" y="12700"/>
                </a:lnTo>
                <a:lnTo>
                  <a:pt x="2399093" y="12700"/>
                </a:lnTo>
                <a:lnTo>
                  <a:pt x="2329624" y="0"/>
                </a:lnTo>
                <a:close/>
              </a:path>
              <a:path w="3702050" h="1866900">
                <a:moveTo>
                  <a:pt x="1830514" y="736600"/>
                </a:moveTo>
                <a:lnTo>
                  <a:pt x="776541" y="736600"/>
                </a:lnTo>
                <a:lnTo>
                  <a:pt x="751522" y="749300"/>
                </a:lnTo>
                <a:lnTo>
                  <a:pt x="1851850" y="749300"/>
                </a:lnTo>
                <a:lnTo>
                  <a:pt x="1830514" y="736600"/>
                </a:lnTo>
                <a:close/>
              </a:path>
              <a:path w="3702050" h="1866900">
                <a:moveTo>
                  <a:pt x="1445196" y="25400"/>
                </a:moveTo>
                <a:lnTo>
                  <a:pt x="1161859" y="25400"/>
                </a:lnTo>
                <a:lnTo>
                  <a:pt x="953833" y="50800"/>
                </a:lnTo>
                <a:lnTo>
                  <a:pt x="868997" y="63500"/>
                </a:lnTo>
                <a:lnTo>
                  <a:pt x="803592" y="63500"/>
                </a:lnTo>
                <a:lnTo>
                  <a:pt x="824674" y="127000"/>
                </a:lnTo>
                <a:lnTo>
                  <a:pt x="855535" y="203200"/>
                </a:lnTo>
                <a:lnTo>
                  <a:pt x="880681" y="304800"/>
                </a:lnTo>
                <a:lnTo>
                  <a:pt x="901763" y="393700"/>
                </a:lnTo>
                <a:lnTo>
                  <a:pt x="909510" y="444500"/>
                </a:lnTo>
                <a:lnTo>
                  <a:pt x="917130" y="495300"/>
                </a:lnTo>
                <a:lnTo>
                  <a:pt x="921067" y="533400"/>
                </a:lnTo>
                <a:lnTo>
                  <a:pt x="921067" y="571500"/>
                </a:lnTo>
                <a:lnTo>
                  <a:pt x="913447" y="609600"/>
                </a:lnTo>
                <a:lnTo>
                  <a:pt x="905700" y="647700"/>
                </a:lnTo>
                <a:lnTo>
                  <a:pt x="899858" y="660400"/>
                </a:lnTo>
                <a:lnTo>
                  <a:pt x="892111" y="673100"/>
                </a:lnTo>
                <a:lnTo>
                  <a:pt x="884491" y="685800"/>
                </a:lnTo>
                <a:lnTo>
                  <a:pt x="872934" y="685800"/>
                </a:lnTo>
                <a:lnTo>
                  <a:pt x="851725" y="711200"/>
                </a:lnTo>
                <a:lnTo>
                  <a:pt x="824674" y="723900"/>
                </a:lnTo>
                <a:lnTo>
                  <a:pt x="803592" y="736600"/>
                </a:lnTo>
                <a:lnTo>
                  <a:pt x="1811210" y="736600"/>
                </a:lnTo>
                <a:lnTo>
                  <a:pt x="1790128" y="723900"/>
                </a:lnTo>
                <a:lnTo>
                  <a:pt x="1770824" y="711200"/>
                </a:lnTo>
                <a:lnTo>
                  <a:pt x="1738058" y="685800"/>
                </a:lnTo>
                <a:lnTo>
                  <a:pt x="1689925" y="635000"/>
                </a:lnTo>
                <a:lnTo>
                  <a:pt x="1670621" y="596900"/>
                </a:lnTo>
                <a:lnTo>
                  <a:pt x="1660969" y="558800"/>
                </a:lnTo>
                <a:lnTo>
                  <a:pt x="1653349" y="533400"/>
                </a:lnTo>
                <a:lnTo>
                  <a:pt x="1649412" y="495300"/>
                </a:lnTo>
                <a:lnTo>
                  <a:pt x="1653349" y="457200"/>
                </a:lnTo>
                <a:lnTo>
                  <a:pt x="1664779" y="419100"/>
                </a:lnTo>
                <a:lnTo>
                  <a:pt x="1697672" y="368300"/>
                </a:lnTo>
                <a:lnTo>
                  <a:pt x="1741868" y="317500"/>
                </a:lnTo>
                <a:lnTo>
                  <a:pt x="1761172" y="304800"/>
                </a:lnTo>
                <a:lnTo>
                  <a:pt x="1774761" y="279400"/>
                </a:lnTo>
                <a:lnTo>
                  <a:pt x="1786191" y="266700"/>
                </a:lnTo>
                <a:lnTo>
                  <a:pt x="1793938" y="241300"/>
                </a:lnTo>
                <a:lnTo>
                  <a:pt x="1797875" y="215900"/>
                </a:lnTo>
                <a:lnTo>
                  <a:pt x="1793938" y="190500"/>
                </a:lnTo>
                <a:lnTo>
                  <a:pt x="1786191" y="177800"/>
                </a:lnTo>
                <a:lnTo>
                  <a:pt x="1774761" y="152400"/>
                </a:lnTo>
                <a:lnTo>
                  <a:pt x="1757235" y="139700"/>
                </a:lnTo>
                <a:lnTo>
                  <a:pt x="1734121" y="114300"/>
                </a:lnTo>
                <a:lnTo>
                  <a:pt x="1701482" y="101600"/>
                </a:lnTo>
                <a:lnTo>
                  <a:pt x="1664779" y="76200"/>
                </a:lnTo>
                <a:lnTo>
                  <a:pt x="1620583" y="63500"/>
                </a:lnTo>
                <a:lnTo>
                  <a:pt x="1568513" y="50800"/>
                </a:lnTo>
                <a:lnTo>
                  <a:pt x="1508696" y="38100"/>
                </a:lnTo>
                <a:lnTo>
                  <a:pt x="1445196" y="25400"/>
                </a:lnTo>
                <a:close/>
              </a:path>
              <a:path w="3702050" h="1866900">
                <a:moveTo>
                  <a:pt x="3497262" y="622300"/>
                </a:moveTo>
                <a:lnTo>
                  <a:pt x="3352736" y="622300"/>
                </a:lnTo>
                <a:lnTo>
                  <a:pt x="3294951" y="647700"/>
                </a:lnTo>
                <a:lnTo>
                  <a:pt x="3271837" y="660400"/>
                </a:lnTo>
                <a:lnTo>
                  <a:pt x="3250628" y="673100"/>
                </a:lnTo>
                <a:lnTo>
                  <a:pt x="3219767" y="685800"/>
                </a:lnTo>
                <a:lnTo>
                  <a:pt x="3190811" y="698500"/>
                </a:lnTo>
                <a:lnTo>
                  <a:pt x="3158172" y="711200"/>
                </a:lnTo>
                <a:lnTo>
                  <a:pt x="3644286" y="711200"/>
                </a:lnTo>
                <a:lnTo>
                  <a:pt x="3626421" y="685800"/>
                </a:lnTo>
                <a:lnTo>
                  <a:pt x="3597465" y="673100"/>
                </a:lnTo>
                <a:lnTo>
                  <a:pt x="3564699" y="647700"/>
                </a:lnTo>
                <a:lnTo>
                  <a:pt x="3529901" y="635000"/>
                </a:lnTo>
                <a:lnTo>
                  <a:pt x="3497262" y="622300"/>
                </a:lnTo>
                <a:close/>
              </a:path>
              <a:path w="3702050" h="1866900">
                <a:moveTo>
                  <a:pt x="3424110" y="609600"/>
                </a:moveTo>
                <a:lnTo>
                  <a:pt x="3389312" y="622300"/>
                </a:lnTo>
                <a:lnTo>
                  <a:pt x="3460559" y="622300"/>
                </a:lnTo>
                <a:lnTo>
                  <a:pt x="3424110" y="609600"/>
                </a:lnTo>
                <a:close/>
              </a:path>
            </a:pathLst>
          </a:custGeom>
          <a:solidFill>
            <a:srgbClr val="8DB3E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12126" y="3458464"/>
            <a:ext cx="3702050" cy="1878964"/>
          </a:xfrm>
          <a:custGeom>
            <a:avLst/>
            <a:gdLst/>
            <a:ahLst/>
            <a:cxnLst/>
            <a:rect l="l" t="t" r="r" b="b"/>
            <a:pathLst>
              <a:path w="3702050" h="1878964">
                <a:moveTo>
                  <a:pt x="1597469" y="1801241"/>
                </a:moveTo>
                <a:lnTo>
                  <a:pt x="1626298" y="1801241"/>
                </a:lnTo>
                <a:lnTo>
                  <a:pt x="1653349" y="1794764"/>
                </a:lnTo>
                <a:lnTo>
                  <a:pt x="1693735" y="1778635"/>
                </a:lnTo>
                <a:lnTo>
                  <a:pt x="1726501" y="1738376"/>
                </a:lnTo>
                <a:lnTo>
                  <a:pt x="1730438" y="1720596"/>
                </a:lnTo>
                <a:lnTo>
                  <a:pt x="1730438" y="1701292"/>
                </a:lnTo>
                <a:lnTo>
                  <a:pt x="1726501" y="1680337"/>
                </a:lnTo>
                <a:lnTo>
                  <a:pt x="1718754" y="1654556"/>
                </a:lnTo>
                <a:lnTo>
                  <a:pt x="1709102" y="1633728"/>
                </a:lnTo>
                <a:lnTo>
                  <a:pt x="1689925" y="1609471"/>
                </a:lnTo>
                <a:lnTo>
                  <a:pt x="1670621" y="1580515"/>
                </a:lnTo>
                <a:lnTo>
                  <a:pt x="1645602" y="1553083"/>
                </a:lnTo>
                <a:lnTo>
                  <a:pt x="1616646" y="1525651"/>
                </a:lnTo>
                <a:lnTo>
                  <a:pt x="1601279" y="1509649"/>
                </a:lnTo>
                <a:lnTo>
                  <a:pt x="1589722" y="1495044"/>
                </a:lnTo>
                <a:lnTo>
                  <a:pt x="1579943" y="1479042"/>
                </a:lnTo>
                <a:lnTo>
                  <a:pt x="1568513" y="1462913"/>
                </a:lnTo>
                <a:lnTo>
                  <a:pt x="1556829" y="1429004"/>
                </a:lnTo>
                <a:lnTo>
                  <a:pt x="1553146" y="1395222"/>
                </a:lnTo>
                <a:lnTo>
                  <a:pt x="1553146" y="1361440"/>
                </a:lnTo>
                <a:lnTo>
                  <a:pt x="1576260" y="1293749"/>
                </a:lnTo>
                <a:lnTo>
                  <a:pt x="1597469" y="1259967"/>
                </a:lnTo>
                <a:lnTo>
                  <a:pt x="1649412" y="1200277"/>
                </a:lnTo>
                <a:lnTo>
                  <a:pt x="1682305" y="1176020"/>
                </a:lnTo>
                <a:lnTo>
                  <a:pt x="1718754" y="1153541"/>
                </a:lnTo>
                <a:lnTo>
                  <a:pt x="1757235" y="1135888"/>
                </a:lnTo>
                <a:lnTo>
                  <a:pt x="1801685" y="1122934"/>
                </a:lnTo>
                <a:lnTo>
                  <a:pt x="1846008" y="1113282"/>
                </a:lnTo>
                <a:lnTo>
                  <a:pt x="1890204" y="1111631"/>
                </a:lnTo>
                <a:lnTo>
                  <a:pt x="1938464" y="1113282"/>
                </a:lnTo>
                <a:lnTo>
                  <a:pt x="1982787" y="1122934"/>
                </a:lnTo>
                <a:lnTo>
                  <a:pt x="2023300" y="1139063"/>
                </a:lnTo>
                <a:lnTo>
                  <a:pt x="2059876" y="1156843"/>
                </a:lnTo>
                <a:lnTo>
                  <a:pt x="2092642" y="1179322"/>
                </a:lnTo>
                <a:lnTo>
                  <a:pt x="2144712" y="1230884"/>
                </a:lnTo>
                <a:lnTo>
                  <a:pt x="2167826" y="1263142"/>
                </a:lnTo>
                <a:lnTo>
                  <a:pt x="2192845" y="1330833"/>
                </a:lnTo>
                <a:lnTo>
                  <a:pt x="2196528" y="1361440"/>
                </a:lnTo>
                <a:lnTo>
                  <a:pt x="2196528" y="1395222"/>
                </a:lnTo>
                <a:lnTo>
                  <a:pt x="2188908" y="1429004"/>
                </a:lnTo>
                <a:lnTo>
                  <a:pt x="2177351" y="1459611"/>
                </a:lnTo>
                <a:lnTo>
                  <a:pt x="2163889" y="1488694"/>
                </a:lnTo>
                <a:lnTo>
                  <a:pt x="2136965" y="1512824"/>
                </a:lnTo>
                <a:lnTo>
                  <a:pt x="2088705" y="1559560"/>
                </a:lnTo>
                <a:lnTo>
                  <a:pt x="2044509" y="1602994"/>
                </a:lnTo>
                <a:lnTo>
                  <a:pt x="2011616" y="1640078"/>
                </a:lnTo>
                <a:lnTo>
                  <a:pt x="1992439" y="1673860"/>
                </a:lnTo>
                <a:lnTo>
                  <a:pt x="1986597" y="1691640"/>
                </a:lnTo>
                <a:lnTo>
                  <a:pt x="1986597" y="1707769"/>
                </a:lnTo>
                <a:lnTo>
                  <a:pt x="1986597" y="1723771"/>
                </a:lnTo>
                <a:lnTo>
                  <a:pt x="1988502" y="1738376"/>
                </a:lnTo>
                <a:lnTo>
                  <a:pt x="2000186" y="1754505"/>
                </a:lnTo>
                <a:lnTo>
                  <a:pt x="2015553" y="1768983"/>
                </a:lnTo>
                <a:lnTo>
                  <a:pt x="2030920" y="1785112"/>
                </a:lnTo>
                <a:lnTo>
                  <a:pt x="2084895" y="1815719"/>
                </a:lnTo>
                <a:lnTo>
                  <a:pt x="2121344" y="1831848"/>
                </a:lnTo>
                <a:lnTo>
                  <a:pt x="2163889" y="1843024"/>
                </a:lnTo>
                <a:lnTo>
                  <a:pt x="2214054" y="1852802"/>
                </a:lnTo>
                <a:lnTo>
                  <a:pt x="2269934" y="1862455"/>
                </a:lnTo>
                <a:lnTo>
                  <a:pt x="2325687" y="1871980"/>
                </a:lnTo>
                <a:lnTo>
                  <a:pt x="2389314" y="1875282"/>
                </a:lnTo>
                <a:lnTo>
                  <a:pt x="2450909" y="1878584"/>
                </a:lnTo>
                <a:lnTo>
                  <a:pt x="2514663" y="1878584"/>
                </a:lnTo>
                <a:lnTo>
                  <a:pt x="2576258" y="1878584"/>
                </a:lnTo>
                <a:lnTo>
                  <a:pt x="2639885" y="1871980"/>
                </a:lnTo>
                <a:lnTo>
                  <a:pt x="2699448" y="1865630"/>
                </a:lnTo>
                <a:lnTo>
                  <a:pt x="2757360" y="1852802"/>
                </a:lnTo>
                <a:lnTo>
                  <a:pt x="2813113" y="1841500"/>
                </a:lnTo>
                <a:lnTo>
                  <a:pt x="2861500" y="1822069"/>
                </a:lnTo>
                <a:lnTo>
                  <a:pt x="2901886" y="1801241"/>
                </a:lnTo>
                <a:lnTo>
                  <a:pt x="2913316" y="1785112"/>
                </a:lnTo>
                <a:lnTo>
                  <a:pt x="2921063" y="1765681"/>
                </a:lnTo>
                <a:lnTo>
                  <a:pt x="2928810" y="1748028"/>
                </a:lnTo>
                <a:lnTo>
                  <a:pt x="2932747" y="1727073"/>
                </a:lnTo>
                <a:lnTo>
                  <a:pt x="2934652" y="1683639"/>
                </a:lnTo>
                <a:lnTo>
                  <a:pt x="2934652" y="1640078"/>
                </a:lnTo>
                <a:lnTo>
                  <a:pt x="2932747" y="1590167"/>
                </a:lnTo>
                <a:lnTo>
                  <a:pt x="2925000" y="1540256"/>
                </a:lnTo>
                <a:lnTo>
                  <a:pt x="2917253" y="1491869"/>
                </a:lnTo>
                <a:lnTo>
                  <a:pt x="2905696" y="1438656"/>
                </a:lnTo>
                <a:lnTo>
                  <a:pt x="2880677" y="1340485"/>
                </a:lnTo>
                <a:lnTo>
                  <a:pt x="2861500" y="1243711"/>
                </a:lnTo>
                <a:lnTo>
                  <a:pt x="2857563" y="1203452"/>
                </a:lnTo>
                <a:lnTo>
                  <a:pt x="2853753" y="1163193"/>
                </a:lnTo>
                <a:lnTo>
                  <a:pt x="2857563" y="1129411"/>
                </a:lnTo>
                <a:lnTo>
                  <a:pt x="2869120" y="1101979"/>
                </a:lnTo>
                <a:lnTo>
                  <a:pt x="2880677" y="1072896"/>
                </a:lnTo>
                <a:lnTo>
                  <a:pt x="2897949" y="1048766"/>
                </a:lnTo>
                <a:lnTo>
                  <a:pt x="2921063" y="1027938"/>
                </a:lnTo>
                <a:lnTo>
                  <a:pt x="2942272" y="1008634"/>
                </a:lnTo>
                <a:lnTo>
                  <a:pt x="2969323" y="990854"/>
                </a:lnTo>
                <a:lnTo>
                  <a:pt x="2994342" y="974725"/>
                </a:lnTo>
                <a:lnTo>
                  <a:pt x="3025203" y="961898"/>
                </a:lnTo>
                <a:lnTo>
                  <a:pt x="3054159" y="953769"/>
                </a:lnTo>
                <a:lnTo>
                  <a:pt x="3082988" y="944118"/>
                </a:lnTo>
                <a:lnTo>
                  <a:pt x="3113722" y="940943"/>
                </a:lnTo>
                <a:lnTo>
                  <a:pt x="3142678" y="940943"/>
                </a:lnTo>
                <a:lnTo>
                  <a:pt x="3198558" y="953769"/>
                </a:lnTo>
                <a:lnTo>
                  <a:pt x="3250628" y="981202"/>
                </a:lnTo>
                <a:lnTo>
                  <a:pt x="3271837" y="1002157"/>
                </a:lnTo>
                <a:lnTo>
                  <a:pt x="3294951" y="1024636"/>
                </a:lnTo>
                <a:lnTo>
                  <a:pt x="3323907" y="1039113"/>
                </a:lnTo>
                <a:lnTo>
                  <a:pt x="3352736" y="1052068"/>
                </a:lnTo>
                <a:lnTo>
                  <a:pt x="3389312" y="1061720"/>
                </a:lnTo>
                <a:lnTo>
                  <a:pt x="3424110" y="1061720"/>
                </a:lnTo>
                <a:lnTo>
                  <a:pt x="3460559" y="1061720"/>
                </a:lnTo>
                <a:lnTo>
                  <a:pt x="3529901" y="1045591"/>
                </a:lnTo>
                <a:lnTo>
                  <a:pt x="3597465" y="1018159"/>
                </a:lnTo>
                <a:lnTo>
                  <a:pt x="3653218" y="977900"/>
                </a:lnTo>
                <a:lnTo>
                  <a:pt x="3689921" y="927988"/>
                </a:lnTo>
                <a:lnTo>
                  <a:pt x="3701605" y="873252"/>
                </a:lnTo>
                <a:lnTo>
                  <a:pt x="3697668" y="829691"/>
                </a:lnTo>
                <a:lnTo>
                  <a:pt x="3689921" y="789432"/>
                </a:lnTo>
                <a:lnTo>
                  <a:pt x="3670744" y="755650"/>
                </a:lnTo>
                <a:lnTo>
                  <a:pt x="3626421" y="695960"/>
                </a:lnTo>
                <a:lnTo>
                  <a:pt x="3564699" y="655701"/>
                </a:lnTo>
                <a:lnTo>
                  <a:pt x="3497262" y="631571"/>
                </a:lnTo>
                <a:lnTo>
                  <a:pt x="3424110" y="618617"/>
                </a:lnTo>
                <a:lnTo>
                  <a:pt x="3389312" y="621919"/>
                </a:lnTo>
                <a:lnTo>
                  <a:pt x="3352736" y="625094"/>
                </a:lnTo>
                <a:lnTo>
                  <a:pt x="3323907" y="634873"/>
                </a:lnTo>
                <a:lnTo>
                  <a:pt x="3294951" y="647700"/>
                </a:lnTo>
                <a:lnTo>
                  <a:pt x="3271837" y="665353"/>
                </a:lnTo>
                <a:lnTo>
                  <a:pt x="3250628" y="681482"/>
                </a:lnTo>
                <a:lnTo>
                  <a:pt x="3219767" y="692785"/>
                </a:lnTo>
                <a:lnTo>
                  <a:pt x="3190811" y="705738"/>
                </a:lnTo>
                <a:lnTo>
                  <a:pt x="3158172" y="712088"/>
                </a:lnTo>
                <a:lnTo>
                  <a:pt x="3123501" y="715391"/>
                </a:lnTo>
                <a:lnTo>
                  <a:pt x="3090608" y="718566"/>
                </a:lnTo>
                <a:lnTo>
                  <a:pt x="3057969" y="718566"/>
                </a:lnTo>
                <a:lnTo>
                  <a:pt x="3025203" y="712088"/>
                </a:lnTo>
                <a:lnTo>
                  <a:pt x="2990405" y="705738"/>
                </a:lnTo>
                <a:lnTo>
                  <a:pt x="2957766" y="695960"/>
                </a:lnTo>
                <a:lnTo>
                  <a:pt x="2928810" y="687959"/>
                </a:lnTo>
                <a:lnTo>
                  <a:pt x="2901886" y="671830"/>
                </a:lnTo>
                <a:lnTo>
                  <a:pt x="2880677" y="655701"/>
                </a:lnTo>
                <a:lnTo>
                  <a:pt x="2861500" y="641223"/>
                </a:lnTo>
                <a:lnTo>
                  <a:pt x="2849816" y="618617"/>
                </a:lnTo>
                <a:lnTo>
                  <a:pt x="2843974" y="597662"/>
                </a:lnTo>
                <a:lnTo>
                  <a:pt x="2840291" y="560705"/>
                </a:lnTo>
                <a:lnTo>
                  <a:pt x="2840291" y="497840"/>
                </a:lnTo>
                <a:lnTo>
                  <a:pt x="2846006" y="423672"/>
                </a:lnTo>
                <a:lnTo>
                  <a:pt x="2853753" y="338328"/>
                </a:lnTo>
                <a:lnTo>
                  <a:pt x="2865183" y="254508"/>
                </a:lnTo>
                <a:lnTo>
                  <a:pt x="2876867" y="170815"/>
                </a:lnTo>
                <a:lnTo>
                  <a:pt x="2890202" y="99949"/>
                </a:lnTo>
                <a:lnTo>
                  <a:pt x="2901886" y="43561"/>
                </a:lnTo>
                <a:lnTo>
                  <a:pt x="2897949" y="43561"/>
                </a:lnTo>
                <a:lnTo>
                  <a:pt x="2894139" y="43561"/>
                </a:lnTo>
                <a:lnTo>
                  <a:pt x="2780474" y="40386"/>
                </a:lnTo>
                <a:lnTo>
                  <a:pt x="2672524" y="35560"/>
                </a:lnTo>
                <a:lnTo>
                  <a:pt x="2574226" y="28956"/>
                </a:lnTo>
                <a:lnTo>
                  <a:pt x="2481770" y="22606"/>
                </a:lnTo>
                <a:lnTo>
                  <a:pt x="2399093" y="12953"/>
                </a:lnTo>
                <a:lnTo>
                  <a:pt x="2329624" y="6476"/>
                </a:lnTo>
                <a:lnTo>
                  <a:pt x="2277554" y="0"/>
                </a:lnTo>
                <a:lnTo>
                  <a:pt x="2240978" y="0"/>
                </a:lnTo>
                <a:lnTo>
                  <a:pt x="2217864" y="0"/>
                </a:lnTo>
                <a:lnTo>
                  <a:pt x="2173414" y="22606"/>
                </a:lnTo>
                <a:lnTo>
                  <a:pt x="2136965" y="56387"/>
                </a:lnTo>
                <a:lnTo>
                  <a:pt x="2111819" y="103124"/>
                </a:lnTo>
                <a:lnTo>
                  <a:pt x="2096452" y="157987"/>
                </a:lnTo>
                <a:lnTo>
                  <a:pt x="2092642" y="190119"/>
                </a:lnTo>
                <a:lnTo>
                  <a:pt x="2096452" y="217550"/>
                </a:lnTo>
                <a:lnTo>
                  <a:pt x="2115756" y="278765"/>
                </a:lnTo>
                <a:lnTo>
                  <a:pt x="2148395" y="335153"/>
                </a:lnTo>
                <a:lnTo>
                  <a:pt x="2177351" y="359283"/>
                </a:lnTo>
                <a:lnTo>
                  <a:pt x="2208212" y="386715"/>
                </a:lnTo>
                <a:lnTo>
                  <a:pt x="2229421" y="418973"/>
                </a:lnTo>
                <a:lnTo>
                  <a:pt x="2248598" y="452755"/>
                </a:lnTo>
                <a:lnTo>
                  <a:pt x="2258250" y="483362"/>
                </a:lnTo>
                <a:lnTo>
                  <a:pt x="2265997" y="517144"/>
                </a:lnTo>
                <a:lnTo>
                  <a:pt x="2262187" y="550926"/>
                </a:lnTo>
                <a:lnTo>
                  <a:pt x="2244661" y="612267"/>
                </a:lnTo>
                <a:lnTo>
                  <a:pt x="2204275" y="668655"/>
                </a:lnTo>
                <a:lnTo>
                  <a:pt x="2173414" y="692785"/>
                </a:lnTo>
                <a:lnTo>
                  <a:pt x="2140775" y="715391"/>
                </a:lnTo>
                <a:lnTo>
                  <a:pt x="2104072" y="733044"/>
                </a:lnTo>
                <a:lnTo>
                  <a:pt x="2059876" y="749173"/>
                </a:lnTo>
                <a:lnTo>
                  <a:pt x="2007806" y="758825"/>
                </a:lnTo>
                <a:lnTo>
                  <a:pt x="1955736" y="762127"/>
                </a:lnTo>
                <a:lnTo>
                  <a:pt x="1926780" y="762127"/>
                </a:lnTo>
                <a:lnTo>
                  <a:pt x="1899983" y="762127"/>
                </a:lnTo>
                <a:lnTo>
                  <a:pt x="1851850" y="752348"/>
                </a:lnTo>
                <a:lnTo>
                  <a:pt x="1811210" y="739521"/>
                </a:lnTo>
                <a:lnTo>
                  <a:pt x="1770824" y="718566"/>
                </a:lnTo>
                <a:lnTo>
                  <a:pt x="1738058" y="695960"/>
                </a:lnTo>
                <a:lnTo>
                  <a:pt x="1689925" y="638048"/>
                </a:lnTo>
                <a:lnTo>
                  <a:pt x="1670621" y="604138"/>
                </a:lnTo>
                <a:lnTo>
                  <a:pt x="1653349" y="536575"/>
                </a:lnTo>
                <a:lnTo>
                  <a:pt x="1649412" y="497840"/>
                </a:lnTo>
                <a:lnTo>
                  <a:pt x="1653349" y="464058"/>
                </a:lnTo>
                <a:lnTo>
                  <a:pt x="1678368" y="399542"/>
                </a:lnTo>
                <a:lnTo>
                  <a:pt x="1718754" y="346456"/>
                </a:lnTo>
                <a:lnTo>
                  <a:pt x="1741868" y="328675"/>
                </a:lnTo>
                <a:lnTo>
                  <a:pt x="1761172" y="309372"/>
                </a:lnTo>
                <a:lnTo>
                  <a:pt x="1774761" y="288417"/>
                </a:lnTo>
                <a:lnTo>
                  <a:pt x="1786191" y="267462"/>
                </a:lnTo>
                <a:lnTo>
                  <a:pt x="1793938" y="244856"/>
                </a:lnTo>
                <a:lnTo>
                  <a:pt x="1797875" y="223900"/>
                </a:lnTo>
                <a:lnTo>
                  <a:pt x="1793938" y="201422"/>
                </a:lnTo>
                <a:lnTo>
                  <a:pt x="1774761" y="161162"/>
                </a:lnTo>
                <a:lnTo>
                  <a:pt x="1734121" y="120903"/>
                </a:lnTo>
                <a:lnTo>
                  <a:pt x="1664779" y="83820"/>
                </a:lnTo>
                <a:lnTo>
                  <a:pt x="1620583" y="69341"/>
                </a:lnTo>
                <a:lnTo>
                  <a:pt x="1568513" y="56387"/>
                </a:lnTo>
                <a:lnTo>
                  <a:pt x="1508696" y="43561"/>
                </a:lnTo>
                <a:lnTo>
                  <a:pt x="1445196" y="37084"/>
                </a:lnTo>
                <a:lnTo>
                  <a:pt x="1364170" y="35560"/>
                </a:lnTo>
                <a:lnTo>
                  <a:pt x="1263967" y="35560"/>
                </a:lnTo>
                <a:lnTo>
                  <a:pt x="1161859" y="37084"/>
                </a:lnTo>
                <a:lnTo>
                  <a:pt x="1054036" y="43561"/>
                </a:lnTo>
                <a:lnTo>
                  <a:pt x="953833" y="53212"/>
                </a:lnTo>
                <a:lnTo>
                  <a:pt x="868997" y="62864"/>
                </a:lnTo>
                <a:lnTo>
                  <a:pt x="803592" y="72516"/>
                </a:lnTo>
                <a:lnTo>
                  <a:pt x="824674" y="133731"/>
                </a:lnTo>
                <a:lnTo>
                  <a:pt x="855535" y="214375"/>
                </a:lnTo>
                <a:lnTo>
                  <a:pt x="880681" y="306197"/>
                </a:lnTo>
                <a:lnTo>
                  <a:pt x="901763" y="402717"/>
                </a:lnTo>
                <a:lnTo>
                  <a:pt x="909510" y="449453"/>
                </a:lnTo>
                <a:lnTo>
                  <a:pt x="917130" y="496188"/>
                </a:lnTo>
                <a:lnTo>
                  <a:pt x="921067" y="541401"/>
                </a:lnTo>
                <a:lnTo>
                  <a:pt x="921067" y="581660"/>
                </a:lnTo>
                <a:lnTo>
                  <a:pt x="905700" y="650875"/>
                </a:lnTo>
                <a:lnTo>
                  <a:pt x="884491" y="687959"/>
                </a:lnTo>
                <a:lnTo>
                  <a:pt x="872934" y="695960"/>
                </a:lnTo>
                <a:lnTo>
                  <a:pt x="851725" y="712088"/>
                </a:lnTo>
                <a:lnTo>
                  <a:pt x="824674" y="724916"/>
                </a:lnTo>
                <a:lnTo>
                  <a:pt x="803592" y="736346"/>
                </a:lnTo>
                <a:lnTo>
                  <a:pt x="776541" y="745998"/>
                </a:lnTo>
                <a:lnTo>
                  <a:pt x="751522" y="752348"/>
                </a:lnTo>
                <a:lnTo>
                  <a:pt x="724471" y="755650"/>
                </a:lnTo>
                <a:lnTo>
                  <a:pt x="695769" y="758825"/>
                </a:lnTo>
                <a:lnTo>
                  <a:pt x="670496" y="758825"/>
                </a:lnTo>
                <a:lnTo>
                  <a:pt x="643699" y="755650"/>
                </a:lnTo>
                <a:lnTo>
                  <a:pt x="622363" y="752348"/>
                </a:lnTo>
                <a:lnTo>
                  <a:pt x="595566" y="749173"/>
                </a:lnTo>
                <a:lnTo>
                  <a:pt x="574230" y="742696"/>
                </a:lnTo>
                <a:lnTo>
                  <a:pt x="551116" y="733044"/>
                </a:lnTo>
                <a:lnTo>
                  <a:pt x="529907" y="721741"/>
                </a:lnTo>
                <a:lnTo>
                  <a:pt x="510730" y="712088"/>
                </a:lnTo>
                <a:lnTo>
                  <a:pt x="470090" y="678307"/>
                </a:lnTo>
                <a:lnTo>
                  <a:pt x="406590" y="650875"/>
                </a:lnTo>
                <a:lnTo>
                  <a:pt x="366204" y="644398"/>
                </a:lnTo>
                <a:lnTo>
                  <a:pt x="329501" y="641223"/>
                </a:lnTo>
                <a:lnTo>
                  <a:pt x="285178" y="641223"/>
                </a:lnTo>
                <a:lnTo>
                  <a:pt x="244754" y="644398"/>
                </a:lnTo>
                <a:lnTo>
                  <a:pt x="204330" y="652526"/>
                </a:lnTo>
                <a:lnTo>
                  <a:pt x="163741" y="665353"/>
                </a:lnTo>
                <a:lnTo>
                  <a:pt x="127254" y="684784"/>
                </a:lnTo>
                <a:lnTo>
                  <a:pt x="88722" y="708913"/>
                </a:lnTo>
                <a:lnTo>
                  <a:pt x="59778" y="736346"/>
                </a:lnTo>
                <a:lnTo>
                  <a:pt x="48298" y="752348"/>
                </a:lnTo>
                <a:lnTo>
                  <a:pt x="34772" y="770128"/>
                </a:lnTo>
                <a:lnTo>
                  <a:pt x="27063" y="789432"/>
                </a:lnTo>
                <a:lnTo>
                  <a:pt x="15417" y="807212"/>
                </a:lnTo>
                <a:lnTo>
                  <a:pt x="7708" y="829691"/>
                </a:lnTo>
                <a:lnTo>
                  <a:pt x="3937" y="853948"/>
                </a:lnTo>
                <a:lnTo>
                  <a:pt x="0" y="879729"/>
                </a:lnTo>
                <a:lnTo>
                  <a:pt x="0" y="903859"/>
                </a:lnTo>
                <a:lnTo>
                  <a:pt x="0" y="924687"/>
                </a:lnTo>
                <a:lnTo>
                  <a:pt x="7708" y="965073"/>
                </a:lnTo>
                <a:lnTo>
                  <a:pt x="23126" y="1002157"/>
                </a:lnTo>
                <a:lnTo>
                  <a:pt x="34772" y="1018159"/>
                </a:lnTo>
                <a:lnTo>
                  <a:pt x="44361" y="1034415"/>
                </a:lnTo>
                <a:lnTo>
                  <a:pt x="86842" y="1072896"/>
                </a:lnTo>
                <a:lnTo>
                  <a:pt x="119545" y="1095502"/>
                </a:lnTo>
                <a:lnTo>
                  <a:pt x="156032" y="1111631"/>
                </a:lnTo>
                <a:lnTo>
                  <a:pt x="192684" y="1122934"/>
                </a:lnTo>
                <a:lnTo>
                  <a:pt x="233273" y="1132586"/>
                </a:lnTo>
                <a:lnTo>
                  <a:pt x="269811" y="1139063"/>
                </a:lnTo>
                <a:lnTo>
                  <a:pt x="312229" y="1139063"/>
                </a:lnTo>
                <a:lnTo>
                  <a:pt x="381571" y="1129411"/>
                </a:lnTo>
                <a:lnTo>
                  <a:pt x="437451" y="1105281"/>
                </a:lnTo>
                <a:lnTo>
                  <a:pt x="454723" y="1089152"/>
                </a:lnTo>
                <a:lnTo>
                  <a:pt x="474027" y="1072896"/>
                </a:lnTo>
                <a:lnTo>
                  <a:pt x="495363" y="1061720"/>
                </a:lnTo>
                <a:lnTo>
                  <a:pt x="522160" y="1052068"/>
                </a:lnTo>
                <a:lnTo>
                  <a:pt x="547179" y="1045591"/>
                </a:lnTo>
                <a:lnTo>
                  <a:pt x="578040" y="1045591"/>
                </a:lnTo>
                <a:lnTo>
                  <a:pt x="606996" y="1045591"/>
                </a:lnTo>
                <a:lnTo>
                  <a:pt x="632015" y="1052068"/>
                </a:lnTo>
                <a:lnTo>
                  <a:pt x="662876" y="1058545"/>
                </a:lnTo>
                <a:lnTo>
                  <a:pt x="691832" y="1068197"/>
                </a:lnTo>
                <a:lnTo>
                  <a:pt x="718883" y="1079500"/>
                </a:lnTo>
                <a:lnTo>
                  <a:pt x="739965" y="1092327"/>
                </a:lnTo>
                <a:lnTo>
                  <a:pt x="763079" y="1108456"/>
                </a:lnTo>
                <a:lnTo>
                  <a:pt x="776541" y="1126109"/>
                </a:lnTo>
                <a:lnTo>
                  <a:pt x="791908" y="1145413"/>
                </a:lnTo>
                <a:lnTo>
                  <a:pt x="799655" y="1163193"/>
                </a:lnTo>
                <a:lnTo>
                  <a:pt x="803592" y="1182624"/>
                </a:lnTo>
                <a:lnTo>
                  <a:pt x="799655" y="1234186"/>
                </a:lnTo>
                <a:lnTo>
                  <a:pt x="791908" y="1300099"/>
                </a:lnTo>
                <a:lnTo>
                  <a:pt x="784288" y="1380744"/>
                </a:lnTo>
                <a:lnTo>
                  <a:pt x="780478" y="1462913"/>
                </a:lnTo>
                <a:lnTo>
                  <a:pt x="776541" y="1553083"/>
                </a:lnTo>
                <a:lnTo>
                  <a:pt x="776541" y="1643253"/>
                </a:lnTo>
                <a:lnTo>
                  <a:pt x="780478" y="1686814"/>
                </a:lnTo>
                <a:lnTo>
                  <a:pt x="784288" y="1727073"/>
                </a:lnTo>
                <a:lnTo>
                  <a:pt x="791908" y="1765681"/>
                </a:lnTo>
                <a:lnTo>
                  <a:pt x="824674" y="1809242"/>
                </a:lnTo>
                <a:lnTo>
                  <a:pt x="896048" y="1822069"/>
                </a:lnTo>
                <a:lnTo>
                  <a:pt x="932624" y="1825371"/>
                </a:lnTo>
                <a:lnTo>
                  <a:pt x="1029017" y="1825371"/>
                </a:lnTo>
                <a:lnTo>
                  <a:pt x="1131125" y="1822069"/>
                </a:lnTo>
                <a:lnTo>
                  <a:pt x="1246695" y="1815719"/>
                </a:lnTo>
                <a:lnTo>
                  <a:pt x="1364170" y="1809242"/>
                </a:lnTo>
                <a:lnTo>
                  <a:pt x="1483804" y="1802764"/>
                </a:lnTo>
                <a:lnTo>
                  <a:pt x="1597469" y="1801241"/>
                </a:lnTo>
                <a:close/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535940" y="1420537"/>
            <a:ext cx="7972425" cy="10147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 practices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rat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  <a:p>
            <a:pPr marL="469900" marR="5080" lvl="1" indent="-228600">
              <a:lnSpc>
                <a:spcPts val="1380"/>
              </a:lnSpc>
              <a:spcBef>
                <a:spcPts val="405"/>
              </a:spcBef>
              <a:buSzPct val="133333"/>
              <a:buFont typeface="Arial"/>
              <a:buChar char="•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It is d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icul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,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ot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ssible to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est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bl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sh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ithout s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-5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, 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en if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 si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ple as 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loc</a:t>
            </a:r>
            <a:r>
              <a:rPr sz="1200" spc="-15" dirty="0">
                <a:latin typeface="Arial"/>
                <a:cs typeface="Arial"/>
              </a:rPr>
              <a:t>k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dra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er</a:t>
            </a:r>
            <a:endParaRPr sz="1200">
              <a:latin typeface="Arial"/>
              <a:cs typeface="Arial"/>
            </a:endParaRPr>
          </a:p>
          <a:p>
            <a:pPr marL="469900" marR="106680" lvl="1" indent="-228600">
              <a:lnSpc>
                <a:spcPts val="1370"/>
              </a:lnSpc>
              <a:spcBef>
                <a:spcPts val="395"/>
              </a:spcBef>
              <a:buSzPct val="133333"/>
              <a:buFont typeface="Arial"/>
              <a:buChar char="•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It is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oss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ble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abl</a:t>
            </a:r>
            <a:r>
              <a:rPr sz="1200" spc="-2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sh 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ithout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vac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, but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ithout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uid</a:t>
            </a:r>
            <a:r>
              <a:rPr sz="1200" spc="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nes,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on’t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know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hat needs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be 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ured,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hen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ow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5" dirty="0">
                <a:latin typeface="Arial"/>
                <a:cs typeface="Arial"/>
              </a:rPr>
              <a:t> a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ow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cce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s to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ecured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50110" y="4245068"/>
            <a:ext cx="92710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0" dirty="0">
                <a:latin typeface="Arial"/>
                <a:cs typeface="Arial"/>
              </a:rPr>
              <a:t>PRI</a:t>
            </a:r>
            <a:r>
              <a:rPr sz="1600" b="1" spc="10" dirty="0">
                <a:latin typeface="Arial"/>
                <a:cs typeface="Arial"/>
              </a:rPr>
              <a:t>V</a:t>
            </a:r>
            <a:r>
              <a:rPr sz="1600" b="1" spc="-55" dirty="0">
                <a:latin typeface="Arial"/>
                <a:cs typeface="Arial"/>
              </a:rPr>
              <a:t>A</a:t>
            </a:r>
            <a:r>
              <a:rPr sz="1600" b="1" spc="-10" dirty="0">
                <a:latin typeface="Arial"/>
                <a:cs typeface="Arial"/>
              </a:rPr>
              <a:t>C</a:t>
            </a:r>
            <a:r>
              <a:rPr sz="1600" b="1" spc="-15" dirty="0">
                <a:latin typeface="Arial"/>
                <a:cs typeface="Arial"/>
              </a:rPr>
              <a:t>Y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17975" y="3687284"/>
            <a:ext cx="1050925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latin typeface="Arial"/>
                <a:cs typeface="Arial"/>
              </a:rPr>
              <a:t>SECURITY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465570" y="4156557"/>
            <a:ext cx="260350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800" b="1" spc="-20" dirty="0">
                <a:solidFill>
                  <a:srgbClr val="17365D"/>
                </a:solidFill>
                <a:latin typeface="Arial Black"/>
                <a:cs typeface="Arial Black"/>
              </a:rPr>
              <a:t>=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019925" y="3738879"/>
            <a:ext cx="1218565" cy="1123950"/>
          </a:xfrm>
          <a:custGeom>
            <a:avLst/>
            <a:gdLst/>
            <a:ahLst/>
            <a:cxnLst/>
            <a:rect l="l" t="t" r="r" b="b"/>
            <a:pathLst>
              <a:path w="1218565" h="1123950">
                <a:moveTo>
                  <a:pt x="609219" y="0"/>
                </a:moveTo>
                <a:lnTo>
                  <a:pt x="559258" y="1862"/>
                </a:lnTo>
                <a:lnTo>
                  <a:pt x="510410" y="7354"/>
                </a:lnTo>
                <a:lnTo>
                  <a:pt x="462829" y="16331"/>
                </a:lnTo>
                <a:lnTo>
                  <a:pt x="416673" y="28648"/>
                </a:lnTo>
                <a:lnTo>
                  <a:pt x="372100" y="44160"/>
                </a:lnTo>
                <a:lnTo>
                  <a:pt x="329265" y="62723"/>
                </a:lnTo>
                <a:lnTo>
                  <a:pt x="288325" y="84192"/>
                </a:lnTo>
                <a:lnTo>
                  <a:pt x="249439" y="108423"/>
                </a:lnTo>
                <a:lnTo>
                  <a:pt x="212761" y="135271"/>
                </a:lnTo>
                <a:lnTo>
                  <a:pt x="178450" y="164592"/>
                </a:lnTo>
                <a:lnTo>
                  <a:pt x="146663" y="196240"/>
                </a:lnTo>
                <a:lnTo>
                  <a:pt x="117555" y="230072"/>
                </a:lnTo>
                <a:lnTo>
                  <a:pt x="91284" y="265942"/>
                </a:lnTo>
                <a:lnTo>
                  <a:pt x="68007" y="303707"/>
                </a:lnTo>
                <a:lnTo>
                  <a:pt x="47880" y="343221"/>
                </a:lnTo>
                <a:lnTo>
                  <a:pt x="31062" y="384340"/>
                </a:lnTo>
                <a:lnTo>
                  <a:pt x="17707" y="426920"/>
                </a:lnTo>
                <a:lnTo>
                  <a:pt x="7974" y="470815"/>
                </a:lnTo>
                <a:lnTo>
                  <a:pt x="2019" y="515881"/>
                </a:lnTo>
                <a:lnTo>
                  <a:pt x="0" y="561975"/>
                </a:lnTo>
                <a:lnTo>
                  <a:pt x="2019" y="608068"/>
                </a:lnTo>
                <a:lnTo>
                  <a:pt x="7974" y="653134"/>
                </a:lnTo>
                <a:lnTo>
                  <a:pt x="17707" y="697029"/>
                </a:lnTo>
                <a:lnTo>
                  <a:pt x="31062" y="739609"/>
                </a:lnTo>
                <a:lnTo>
                  <a:pt x="47880" y="780728"/>
                </a:lnTo>
                <a:lnTo>
                  <a:pt x="68007" y="820242"/>
                </a:lnTo>
                <a:lnTo>
                  <a:pt x="91284" y="858007"/>
                </a:lnTo>
                <a:lnTo>
                  <a:pt x="117555" y="893877"/>
                </a:lnTo>
                <a:lnTo>
                  <a:pt x="146663" y="927709"/>
                </a:lnTo>
                <a:lnTo>
                  <a:pt x="178450" y="959358"/>
                </a:lnTo>
                <a:lnTo>
                  <a:pt x="212761" y="988678"/>
                </a:lnTo>
                <a:lnTo>
                  <a:pt x="249439" y="1015526"/>
                </a:lnTo>
                <a:lnTo>
                  <a:pt x="288325" y="1039757"/>
                </a:lnTo>
                <a:lnTo>
                  <a:pt x="329265" y="1061226"/>
                </a:lnTo>
                <a:lnTo>
                  <a:pt x="372100" y="1079789"/>
                </a:lnTo>
                <a:lnTo>
                  <a:pt x="416673" y="1095301"/>
                </a:lnTo>
                <a:lnTo>
                  <a:pt x="462829" y="1107618"/>
                </a:lnTo>
                <a:lnTo>
                  <a:pt x="510410" y="1116595"/>
                </a:lnTo>
                <a:lnTo>
                  <a:pt x="559258" y="1122087"/>
                </a:lnTo>
                <a:lnTo>
                  <a:pt x="609219" y="1123950"/>
                </a:lnTo>
                <a:lnTo>
                  <a:pt x="659197" y="1122087"/>
                </a:lnTo>
                <a:lnTo>
                  <a:pt x="708062" y="1116595"/>
                </a:lnTo>
                <a:lnTo>
                  <a:pt x="755657" y="1107618"/>
                </a:lnTo>
                <a:lnTo>
                  <a:pt x="801826" y="1095301"/>
                </a:lnTo>
                <a:lnTo>
                  <a:pt x="846411" y="1079789"/>
                </a:lnTo>
                <a:lnTo>
                  <a:pt x="889256" y="1061226"/>
                </a:lnTo>
                <a:lnTo>
                  <a:pt x="930204" y="1039757"/>
                </a:lnTo>
                <a:lnTo>
                  <a:pt x="969098" y="1015526"/>
                </a:lnTo>
                <a:lnTo>
                  <a:pt x="1005781" y="988678"/>
                </a:lnTo>
                <a:lnTo>
                  <a:pt x="1040098" y="959358"/>
                </a:lnTo>
                <a:lnTo>
                  <a:pt x="1071890" y="927709"/>
                </a:lnTo>
                <a:lnTo>
                  <a:pt x="1101001" y="893877"/>
                </a:lnTo>
                <a:lnTo>
                  <a:pt x="1127275" y="858007"/>
                </a:lnTo>
                <a:lnTo>
                  <a:pt x="1150554" y="820242"/>
                </a:lnTo>
                <a:lnTo>
                  <a:pt x="1170682" y="780728"/>
                </a:lnTo>
                <a:lnTo>
                  <a:pt x="1187501" y="739609"/>
                </a:lnTo>
                <a:lnTo>
                  <a:pt x="1200856" y="697029"/>
                </a:lnTo>
                <a:lnTo>
                  <a:pt x="1210590" y="653134"/>
                </a:lnTo>
                <a:lnTo>
                  <a:pt x="1216545" y="608068"/>
                </a:lnTo>
                <a:lnTo>
                  <a:pt x="1218565" y="561975"/>
                </a:lnTo>
                <a:lnTo>
                  <a:pt x="1216545" y="515881"/>
                </a:lnTo>
                <a:lnTo>
                  <a:pt x="1210590" y="470815"/>
                </a:lnTo>
                <a:lnTo>
                  <a:pt x="1200856" y="426920"/>
                </a:lnTo>
                <a:lnTo>
                  <a:pt x="1187501" y="384340"/>
                </a:lnTo>
                <a:lnTo>
                  <a:pt x="1170682" y="343221"/>
                </a:lnTo>
                <a:lnTo>
                  <a:pt x="1150554" y="303707"/>
                </a:lnTo>
                <a:lnTo>
                  <a:pt x="1127275" y="265942"/>
                </a:lnTo>
                <a:lnTo>
                  <a:pt x="1101001" y="230072"/>
                </a:lnTo>
                <a:lnTo>
                  <a:pt x="1071890" y="196240"/>
                </a:lnTo>
                <a:lnTo>
                  <a:pt x="1040098" y="164592"/>
                </a:lnTo>
                <a:lnTo>
                  <a:pt x="1005781" y="135271"/>
                </a:lnTo>
                <a:lnTo>
                  <a:pt x="969098" y="108423"/>
                </a:lnTo>
                <a:lnTo>
                  <a:pt x="930204" y="84192"/>
                </a:lnTo>
                <a:lnTo>
                  <a:pt x="889256" y="62723"/>
                </a:lnTo>
                <a:lnTo>
                  <a:pt x="846411" y="44160"/>
                </a:lnTo>
                <a:lnTo>
                  <a:pt x="801826" y="28648"/>
                </a:lnTo>
                <a:lnTo>
                  <a:pt x="755657" y="16331"/>
                </a:lnTo>
                <a:lnTo>
                  <a:pt x="708062" y="7354"/>
                </a:lnTo>
                <a:lnTo>
                  <a:pt x="659197" y="1862"/>
                </a:lnTo>
                <a:lnTo>
                  <a:pt x="609219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019925" y="3738879"/>
            <a:ext cx="1218565" cy="1123950"/>
          </a:xfrm>
          <a:custGeom>
            <a:avLst/>
            <a:gdLst/>
            <a:ahLst/>
            <a:cxnLst/>
            <a:rect l="l" t="t" r="r" b="b"/>
            <a:pathLst>
              <a:path w="1218565" h="1123950">
                <a:moveTo>
                  <a:pt x="609219" y="0"/>
                </a:moveTo>
                <a:lnTo>
                  <a:pt x="559258" y="1862"/>
                </a:lnTo>
                <a:lnTo>
                  <a:pt x="510410" y="7354"/>
                </a:lnTo>
                <a:lnTo>
                  <a:pt x="462829" y="16331"/>
                </a:lnTo>
                <a:lnTo>
                  <a:pt x="416673" y="28648"/>
                </a:lnTo>
                <a:lnTo>
                  <a:pt x="372100" y="44160"/>
                </a:lnTo>
                <a:lnTo>
                  <a:pt x="329265" y="62723"/>
                </a:lnTo>
                <a:lnTo>
                  <a:pt x="288325" y="84192"/>
                </a:lnTo>
                <a:lnTo>
                  <a:pt x="249439" y="108423"/>
                </a:lnTo>
                <a:lnTo>
                  <a:pt x="212761" y="135271"/>
                </a:lnTo>
                <a:lnTo>
                  <a:pt x="178450" y="164592"/>
                </a:lnTo>
                <a:lnTo>
                  <a:pt x="146663" y="196240"/>
                </a:lnTo>
                <a:lnTo>
                  <a:pt x="117555" y="230072"/>
                </a:lnTo>
                <a:lnTo>
                  <a:pt x="91284" y="265942"/>
                </a:lnTo>
                <a:lnTo>
                  <a:pt x="68007" y="303707"/>
                </a:lnTo>
                <a:lnTo>
                  <a:pt x="47880" y="343221"/>
                </a:lnTo>
                <a:lnTo>
                  <a:pt x="31062" y="384340"/>
                </a:lnTo>
                <a:lnTo>
                  <a:pt x="17707" y="426920"/>
                </a:lnTo>
                <a:lnTo>
                  <a:pt x="7974" y="470815"/>
                </a:lnTo>
                <a:lnTo>
                  <a:pt x="2019" y="515881"/>
                </a:lnTo>
                <a:lnTo>
                  <a:pt x="0" y="561975"/>
                </a:lnTo>
                <a:lnTo>
                  <a:pt x="2019" y="608068"/>
                </a:lnTo>
                <a:lnTo>
                  <a:pt x="7974" y="653134"/>
                </a:lnTo>
                <a:lnTo>
                  <a:pt x="17707" y="697029"/>
                </a:lnTo>
                <a:lnTo>
                  <a:pt x="31062" y="739609"/>
                </a:lnTo>
                <a:lnTo>
                  <a:pt x="47880" y="780728"/>
                </a:lnTo>
                <a:lnTo>
                  <a:pt x="68007" y="820242"/>
                </a:lnTo>
                <a:lnTo>
                  <a:pt x="91284" y="858007"/>
                </a:lnTo>
                <a:lnTo>
                  <a:pt x="117555" y="893877"/>
                </a:lnTo>
                <a:lnTo>
                  <a:pt x="146663" y="927709"/>
                </a:lnTo>
                <a:lnTo>
                  <a:pt x="178450" y="959358"/>
                </a:lnTo>
                <a:lnTo>
                  <a:pt x="212761" y="988678"/>
                </a:lnTo>
                <a:lnTo>
                  <a:pt x="249439" y="1015526"/>
                </a:lnTo>
                <a:lnTo>
                  <a:pt x="288325" y="1039757"/>
                </a:lnTo>
                <a:lnTo>
                  <a:pt x="329265" y="1061226"/>
                </a:lnTo>
                <a:lnTo>
                  <a:pt x="372100" y="1079789"/>
                </a:lnTo>
                <a:lnTo>
                  <a:pt x="416673" y="1095301"/>
                </a:lnTo>
                <a:lnTo>
                  <a:pt x="462829" y="1107618"/>
                </a:lnTo>
                <a:lnTo>
                  <a:pt x="510410" y="1116595"/>
                </a:lnTo>
                <a:lnTo>
                  <a:pt x="559258" y="1122087"/>
                </a:lnTo>
                <a:lnTo>
                  <a:pt x="609219" y="1123950"/>
                </a:lnTo>
                <a:lnTo>
                  <a:pt x="659197" y="1122087"/>
                </a:lnTo>
                <a:lnTo>
                  <a:pt x="708062" y="1116595"/>
                </a:lnTo>
                <a:lnTo>
                  <a:pt x="755657" y="1107618"/>
                </a:lnTo>
                <a:lnTo>
                  <a:pt x="801826" y="1095301"/>
                </a:lnTo>
                <a:lnTo>
                  <a:pt x="846411" y="1079789"/>
                </a:lnTo>
                <a:lnTo>
                  <a:pt x="889256" y="1061226"/>
                </a:lnTo>
                <a:lnTo>
                  <a:pt x="930204" y="1039757"/>
                </a:lnTo>
                <a:lnTo>
                  <a:pt x="969098" y="1015526"/>
                </a:lnTo>
                <a:lnTo>
                  <a:pt x="1005781" y="988678"/>
                </a:lnTo>
                <a:lnTo>
                  <a:pt x="1040098" y="959358"/>
                </a:lnTo>
                <a:lnTo>
                  <a:pt x="1071890" y="927709"/>
                </a:lnTo>
                <a:lnTo>
                  <a:pt x="1101001" y="893877"/>
                </a:lnTo>
                <a:lnTo>
                  <a:pt x="1127275" y="858007"/>
                </a:lnTo>
                <a:lnTo>
                  <a:pt x="1150554" y="820242"/>
                </a:lnTo>
                <a:lnTo>
                  <a:pt x="1170682" y="780728"/>
                </a:lnTo>
                <a:lnTo>
                  <a:pt x="1187501" y="739609"/>
                </a:lnTo>
                <a:lnTo>
                  <a:pt x="1200856" y="697029"/>
                </a:lnTo>
                <a:lnTo>
                  <a:pt x="1210590" y="653134"/>
                </a:lnTo>
                <a:lnTo>
                  <a:pt x="1216545" y="608068"/>
                </a:lnTo>
                <a:lnTo>
                  <a:pt x="1218565" y="561975"/>
                </a:lnTo>
                <a:lnTo>
                  <a:pt x="1216545" y="515881"/>
                </a:lnTo>
                <a:lnTo>
                  <a:pt x="1210590" y="470815"/>
                </a:lnTo>
                <a:lnTo>
                  <a:pt x="1200856" y="426920"/>
                </a:lnTo>
                <a:lnTo>
                  <a:pt x="1187501" y="384340"/>
                </a:lnTo>
                <a:lnTo>
                  <a:pt x="1170682" y="343221"/>
                </a:lnTo>
                <a:lnTo>
                  <a:pt x="1150554" y="303707"/>
                </a:lnTo>
                <a:lnTo>
                  <a:pt x="1127275" y="265942"/>
                </a:lnTo>
                <a:lnTo>
                  <a:pt x="1101001" y="230072"/>
                </a:lnTo>
                <a:lnTo>
                  <a:pt x="1071890" y="196240"/>
                </a:lnTo>
                <a:lnTo>
                  <a:pt x="1040098" y="164592"/>
                </a:lnTo>
                <a:lnTo>
                  <a:pt x="1005781" y="135271"/>
                </a:lnTo>
                <a:lnTo>
                  <a:pt x="969098" y="108423"/>
                </a:lnTo>
                <a:lnTo>
                  <a:pt x="930204" y="84192"/>
                </a:lnTo>
                <a:lnTo>
                  <a:pt x="889256" y="62723"/>
                </a:lnTo>
                <a:lnTo>
                  <a:pt x="846411" y="44160"/>
                </a:lnTo>
                <a:lnTo>
                  <a:pt x="801826" y="28648"/>
                </a:lnTo>
                <a:lnTo>
                  <a:pt x="755657" y="16331"/>
                </a:lnTo>
                <a:lnTo>
                  <a:pt x="708062" y="7354"/>
                </a:lnTo>
                <a:lnTo>
                  <a:pt x="659197" y="1862"/>
                </a:lnTo>
                <a:lnTo>
                  <a:pt x="609219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7277861" y="3953636"/>
            <a:ext cx="705485" cy="7556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100" b="1" dirty="0">
                <a:latin typeface="Calibri"/>
                <a:cs typeface="Calibri"/>
              </a:rPr>
              <a:t>HI</a:t>
            </a:r>
            <a:r>
              <a:rPr sz="1100" b="1" spc="-5" dirty="0">
                <a:latin typeface="Calibri"/>
                <a:cs typeface="Calibri"/>
              </a:rPr>
              <a:t>P</a:t>
            </a:r>
            <a:r>
              <a:rPr sz="1100" b="1" spc="-10" dirty="0">
                <a:latin typeface="Calibri"/>
                <a:cs typeface="Calibri"/>
              </a:rPr>
              <a:t>A</a:t>
            </a:r>
            <a:r>
              <a:rPr sz="1100" b="1" dirty="0">
                <a:latin typeface="Calibri"/>
                <a:cs typeface="Calibri"/>
              </a:rPr>
              <a:t>A</a:t>
            </a:r>
            <a:endParaRPr sz="1100">
              <a:latin typeface="Calibri"/>
              <a:cs typeface="Calibri"/>
            </a:endParaRPr>
          </a:p>
          <a:p>
            <a:pPr marL="12700" marR="5080" algn="ctr">
              <a:lnSpc>
                <a:spcPct val="117300"/>
              </a:lnSpc>
            </a:pPr>
            <a:r>
              <a:rPr sz="1100" b="1" dirty="0">
                <a:latin typeface="Calibri"/>
                <a:cs typeface="Calibri"/>
              </a:rPr>
              <a:t>C</a:t>
            </a:r>
            <a:r>
              <a:rPr sz="1100" b="1" spc="-5" dirty="0">
                <a:latin typeface="Calibri"/>
                <a:cs typeface="Calibri"/>
              </a:rPr>
              <a:t>ompl</a:t>
            </a:r>
            <a:r>
              <a:rPr sz="1100" b="1" spc="5" dirty="0">
                <a:latin typeface="Calibri"/>
                <a:cs typeface="Calibri"/>
              </a:rPr>
              <a:t>i</a:t>
            </a:r>
            <a:r>
              <a:rPr sz="1100" b="1" spc="-10" dirty="0">
                <a:latin typeface="Calibri"/>
                <a:cs typeface="Calibri"/>
              </a:rPr>
              <a:t>a</a:t>
            </a:r>
            <a:r>
              <a:rPr sz="1100" b="1" spc="-20" dirty="0">
                <a:latin typeface="Calibri"/>
                <a:cs typeface="Calibri"/>
              </a:rPr>
              <a:t>n</a:t>
            </a:r>
            <a:r>
              <a:rPr sz="1100" b="1" spc="5" dirty="0">
                <a:latin typeface="Calibri"/>
                <a:cs typeface="Calibri"/>
              </a:rPr>
              <a:t>c</a:t>
            </a:r>
            <a:r>
              <a:rPr sz="1100" b="1" dirty="0">
                <a:latin typeface="Calibri"/>
                <a:cs typeface="Calibri"/>
              </a:rPr>
              <a:t>e in</a:t>
            </a:r>
            <a:r>
              <a:rPr sz="1100" b="1" spc="-5" dirty="0">
                <a:latin typeface="Calibri"/>
                <a:cs typeface="Calibri"/>
              </a:rPr>
              <a:t> Dail</a:t>
            </a:r>
            <a:r>
              <a:rPr sz="1100" b="1" dirty="0">
                <a:latin typeface="Calibri"/>
                <a:cs typeface="Calibri"/>
              </a:rPr>
              <a:t>y A</a:t>
            </a:r>
            <a:r>
              <a:rPr sz="1100" b="1" spc="5" dirty="0">
                <a:latin typeface="Calibri"/>
                <a:cs typeface="Calibri"/>
              </a:rPr>
              <a:t>c</a:t>
            </a:r>
            <a:r>
              <a:rPr sz="1100" b="1" spc="-15" dirty="0">
                <a:latin typeface="Calibri"/>
                <a:cs typeface="Calibri"/>
              </a:rPr>
              <a:t>t</a:t>
            </a:r>
            <a:r>
              <a:rPr sz="1100" b="1" dirty="0">
                <a:latin typeface="Calibri"/>
                <a:cs typeface="Calibri"/>
              </a:rPr>
              <a:t>i</a:t>
            </a:r>
            <a:r>
              <a:rPr sz="1100" b="1" spc="-10" dirty="0">
                <a:latin typeface="Calibri"/>
                <a:cs typeface="Calibri"/>
              </a:rPr>
              <a:t>v</a:t>
            </a:r>
            <a:r>
              <a:rPr sz="1100" b="1" dirty="0">
                <a:latin typeface="Calibri"/>
                <a:cs typeface="Calibri"/>
              </a:rPr>
              <a:t>i</a:t>
            </a:r>
            <a:r>
              <a:rPr sz="1100" b="1" spc="-15" dirty="0">
                <a:latin typeface="Calibri"/>
                <a:cs typeface="Calibri"/>
              </a:rPr>
              <a:t>t</a:t>
            </a:r>
            <a:r>
              <a:rPr sz="1100" b="1" dirty="0">
                <a:latin typeface="Calibri"/>
                <a:cs typeface="Calibri"/>
              </a:rPr>
              <a:t>i</a:t>
            </a:r>
            <a:r>
              <a:rPr sz="1100" b="1" spc="-5" dirty="0">
                <a:latin typeface="Calibri"/>
                <a:cs typeface="Calibri"/>
              </a:rPr>
              <a:t>e</a:t>
            </a:r>
            <a:r>
              <a:rPr sz="1100" b="1" dirty="0"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34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49115">
              <a:lnSpc>
                <a:spcPct val="100000"/>
              </a:lnSpc>
            </a:pPr>
            <a:r>
              <a:rPr spc="-20" dirty="0"/>
              <a:t>P</a:t>
            </a:r>
            <a:r>
              <a:rPr spc="-30" dirty="0"/>
              <a:t>u</a:t>
            </a:r>
            <a:r>
              <a:rPr spc="-10" dirty="0"/>
              <a:t>t</a:t>
            </a:r>
            <a:r>
              <a:rPr spc="-5" dirty="0"/>
              <a:t>t</a:t>
            </a:r>
            <a:r>
              <a:rPr spc="-10" dirty="0"/>
              <a:t>i</a:t>
            </a:r>
            <a:r>
              <a:rPr spc="-15" dirty="0"/>
              <a:t>n</a:t>
            </a:r>
            <a:r>
              <a:rPr spc="-20" dirty="0"/>
              <a:t>g</a:t>
            </a:r>
            <a:r>
              <a:rPr spc="-5" dirty="0"/>
              <a:t> </a:t>
            </a:r>
            <a:r>
              <a:rPr spc="-10" dirty="0"/>
              <a:t>It</a:t>
            </a:r>
            <a:r>
              <a:rPr dirty="0"/>
              <a:t> </a:t>
            </a:r>
            <a:r>
              <a:rPr spc="-15" dirty="0"/>
              <a:t>All</a:t>
            </a:r>
            <a:r>
              <a:rPr spc="-5" dirty="0"/>
              <a:t> </a:t>
            </a:r>
            <a:r>
              <a:rPr spc="-20" dirty="0"/>
              <a:t>Tog</a:t>
            </a:r>
            <a:r>
              <a:rPr spc="-15" dirty="0"/>
              <a:t>ether</a:t>
            </a:r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420537"/>
            <a:ext cx="7999095" cy="43529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Daily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ct</a:t>
            </a:r>
            <a:r>
              <a:rPr sz="1200" spc="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ities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-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best 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ractices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410"/>
              </a:lnSpc>
              <a:spcBef>
                <a:spcPts val="10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Know</a:t>
            </a:r>
            <a:r>
              <a:rPr sz="1200" spc="-15" dirty="0">
                <a:latin typeface="Arial"/>
                <a:cs typeface="Arial"/>
              </a:rPr>
              <a:t> w</a:t>
            </a:r>
            <a:r>
              <a:rPr sz="1200" dirty="0">
                <a:latin typeface="Arial"/>
                <a:cs typeface="Arial"/>
              </a:rPr>
              <a:t>ho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 tal</a:t>
            </a:r>
            <a:r>
              <a:rPr sz="1200" spc="-15" dirty="0">
                <a:latin typeface="Arial"/>
                <a:cs typeface="Arial"/>
              </a:rPr>
              <a:t>k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endParaRPr sz="1200">
              <a:latin typeface="Arial"/>
              <a:cs typeface="Arial"/>
            </a:endParaRPr>
          </a:p>
          <a:p>
            <a:pPr marL="698500" marR="394970" lvl="2" indent="-228600">
              <a:lnSpc>
                <a:spcPts val="1380"/>
              </a:lnSpc>
              <a:spcBef>
                <a:spcPts val="65"/>
              </a:spcBef>
              <a:buFont typeface="Wingdings"/>
              <a:buChar char="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Val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da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recipi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nt's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identity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u="sng" dirty="0">
                <a:latin typeface="Arial"/>
                <a:cs typeface="Arial"/>
              </a:rPr>
              <a:t>a</a:t>
            </a:r>
            <a:r>
              <a:rPr sz="1200" u="sng" spc="-10" dirty="0">
                <a:latin typeface="Arial"/>
                <a:cs typeface="Arial"/>
              </a:rPr>
              <a:t>n</a:t>
            </a:r>
            <a:r>
              <a:rPr sz="1200" u="sng" dirty="0">
                <a:latin typeface="Arial"/>
                <a:cs typeface="Arial"/>
              </a:rPr>
              <a:t>d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/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k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w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 s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ak ab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ut,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pro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ide</a:t>
            </a:r>
            <a:r>
              <a:rPr sz="1200" spc="5" dirty="0">
                <a:latin typeface="Arial"/>
                <a:cs typeface="Arial"/>
              </a:rPr>
              <a:t> a</a:t>
            </a:r>
            <a:r>
              <a:rPr sz="1200" dirty="0">
                <a:latin typeface="Arial"/>
                <a:cs typeface="Arial"/>
              </a:rPr>
              <a:t>cc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ss to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</a:t>
            </a:r>
            <a:endParaRPr sz="1200">
              <a:latin typeface="Arial"/>
              <a:cs typeface="Arial"/>
            </a:endParaRPr>
          </a:p>
          <a:p>
            <a:pPr marL="698500" marR="295275" lvl="2" indent="-228600">
              <a:lnSpc>
                <a:spcPts val="1380"/>
              </a:lnSpc>
              <a:buFont typeface="Wingdings"/>
              <a:buChar char="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Do not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iscuss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h</a:t>
            </a:r>
            <a:r>
              <a:rPr sz="1200" spc="-10" dirty="0">
                <a:latin typeface="Arial"/>
                <a:cs typeface="Arial"/>
              </a:rPr>
              <a:t>ea</a:t>
            </a:r>
            <a:r>
              <a:rPr sz="1200" dirty="0">
                <a:latin typeface="Arial"/>
                <a:cs typeface="Arial"/>
              </a:rPr>
              <a:t>lth sta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us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ar</a:t>
            </a:r>
            <a:r>
              <a:rPr sz="1200" spc="-2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es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one </a:t>
            </a:r>
            <a:r>
              <a:rPr sz="1200" spc="-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nle</a:t>
            </a:r>
            <a:r>
              <a:rPr sz="1200" spc="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pec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an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ed ne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400"/>
              </a:lnSpc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Ch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 indi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als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ding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if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t 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aci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ble</a:t>
            </a:r>
            <a:endParaRPr sz="1200">
              <a:latin typeface="Arial"/>
              <a:cs typeface="Arial"/>
            </a:endParaRPr>
          </a:p>
          <a:p>
            <a:pPr marL="698500" lvl="2" indent="-228600">
              <a:lnSpc>
                <a:spcPts val="1410"/>
              </a:lnSpc>
              <a:buFont typeface="Wingdings"/>
              <a:buChar char=""/>
              <a:tabLst>
                <a:tab pos="699135" algn="l"/>
              </a:tabLst>
            </a:pP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ake 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 cas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15" dirty="0">
                <a:latin typeface="Arial"/>
                <a:cs typeface="Arial"/>
              </a:rPr>
              <a:t> v</a:t>
            </a:r>
            <a:r>
              <a:rPr sz="1200" dirty="0">
                <a:latin typeface="Arial"/>
                <a:cs typeface="Arial"/>
              </a:rPr>
              <a:t>is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rs can’t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ander into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as in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hich cl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nical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bil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 k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pt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Ne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lk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the 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dia or 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one “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ff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ecord”</a:t>
            </a:r>
            <a:endParaRPr sz="1200">
              <a:latin typeface="Arial"/>
              <a:cs typeface="Arial"/>
            </a:endParaRPr>
          </a:p>
          <a:p>
            <a:pPr marL="469900" marR="260350" lvl="1" indent="-228600">
              <a:lnSpc>
                <a:spcPts val="1370"/>
              </a:lnSpc>
              <a:spcBef>
                <a:spcPts val="125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als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ho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ork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w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th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ect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Heal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I</a:t>
            </a:r>
            <a:r>
              <a:rPr sz="1200" spc="-10" dirty="0">
                <a:latin typeface="Arial"/>
                <a:cs typeface="Arial"/>
              </a:rPr>
              <a:t>nf</a:t>
            </a:r>
            <a:r>
              <a:rPr sz="1200" dirty="0">
                <a:latin typeface="Arial"/>
                <a:cs typeface="Arial"/>
              </a:rPr>
              <a:t>ormat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are 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en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ccess to it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eces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ar</a:t>
            </a:r>
            <a:r>
              <a:rPr sz="1200" spc="-20" dirty="0">
                <a:latin typeface="Arial"/>
                <a:cs typeface="Arial"/>
              </a:rPr>
              <a:t>y</a:t>
            </a:r>
            <a:r>
              <a:rPr sz="1200" spc="50" dirty="0">
                <a:latin typeface="Arial"/>
                <a:cs typeface="Arial"/>
              </a:rPr>
              <a:t>/</a:t>
            </a:r>
            <a:r>
              <a:rPr sz="1200" dirty="0">
                <a:latin typeface="Arial"/>
                <a:cs typeface="Arial"/>
              </a:rPr>
              <a:t>rol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- bas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ccess</a:t>
            </a:r>
            <a:endParaRPr sz="1200">
              <a:latin typeface="Arial"/>
              <a:cs typeface="Arial"/>
            </a:endParaRPr>
          </a:p>
          <a:p>
            <a:pPr marL="698500" lvl="2" indent="-228600">
              <a:lnSpc>
                <a:spcPts val="1320"/>
              </a:lnSpc>
              <a:buFont typeface="Wingdings"/>
              <a:buChar char=""/>
              <a:tabLst>
                <a:tab pos="699135" algn="l"/>
              </a:tabLst>
            </a:pP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ess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ect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Heal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</a:t>
            </a:r>
            <a:r>
              <a:rPr sz="1200" spc="-10" dirty="0">
                <a:latin typeface="Arial"/>
                <a:cs typeface="Arial"/>
              </a:rPr>
              <a:t>In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u="sng" dirty="0">
                <a:latin typeface="Arial"/>
                <a:cs typeface="Arial"/>
              </a:rPr>
              <a:t>only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 re</a:t>
            </a:r>
            <a:r>
              <a:rPr sz="1200" spc="-2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uired 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 y</a:t>
            </a:r>
            <a:r>
              <a:rPr sz="1200" dirty="0">
                <a:latin typeface="Arial"/>
                <a:cs typeface="Arial"/>
              </a:rPr>
              <a:t>our job</a:t>
            </a:r>
            <a:endParaRPr sz="1200">
              <a:latin typeface="Arial"/>
              <a:cs typeface="Arial"/>
            </a:endParaRPr>
          </a:p>
          <a:p>
            <a:pPr marL="698500" lvl="2" indent="-228600">
              <a:lnSpc>
                <a:spcPts val="1380"/>
              </a:lnSpc>
              <a:buFont typeface="Wingdings"/>
              <a:buChar char="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Ne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  </a:t>
            </a:r>
            <a:r>
              <a:rPr sz="1200" spc="-5" dirty="0">
                <a:latin typeface="Arial"/>
                <a:cs typeface="Arial"/>
              </a:rPr>
              <a:t>“</a:t>
            </a:r>
            <a:r>
              <a:rPr sz="1200" dirty="0">
                <a:latin typeface="Arial"/>
                <a:cs typeface="Arial"/>
              </a:rPr>
              <a:t>Sur</a:t>
            </a:r>
            <a:r>
              <a:rPr sz="1200" spc="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”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“Sn</a:t>
            </a:r>
            <a:r>
              <a:rPr sz="1200" spc="-10" dirty="0">
                <a:latin typeface="Arial"/>
                <a:cs typeface="Arial"/>
              </a:rPr>
              <a:t>oo</a:t>
            </a:r>
            <a:r>
              <a:rPr sz="1200" dirty="0">
                <a:latin typeface="Arial"/>
                <a:cs typeface="Arial"/>
              </a:rPr>
              <a:t>p”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ealth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in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CS, AH</a:t>
            </a:r>
            <a:r>
              <a:rPr sz="1200" spc="-10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TA, I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DB,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aper 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ords</a:t>
            </a:r>
            <a:endParaRPr sz="1200">
              <a:latin typeface="Arial"/>
              <a:cs typeface="Arial"/>
            </a:endParaRPr>
          </a:p>
          <a:p>
            <a:pPr marL="698500" marR="116205" lvl="2" indent="-228600">
              <a:lnSpc>
                <a:spcPts val="1380"/>
              </a:lnSpc>
              <a:spcBef>
                <a:spcPts val="65"/>
              </a:spcBef>
              <a:buFont typeface="Wingdings"/>
              <a:buChar char=""/>
              <a:tabLst>
                <a:tab pos="699135" algn="l"/>
              </a:tabLst>
            </a:pP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our p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ss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ords are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our use</a:t>
            </a:r>
            <a:r>
              <a:rPr sz="1200" spc="5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nl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. 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u="sng" dirty="0">
                <a:latin typeface="Arial"/>
                <a:cs typeface="Arial"/>
              </a:rPr>
              <a:t>Do </a:t>
            </a:r>
            <a:r>
              <a:rPr sz="1200" u="sng" spc="-10" dirty="0">
                <a:latin typeface="Arial"/>
                <a:cs typeface="Arial"/>
              </a:rPr>
              <a:t>no</a:t>
            </a:r>
            <a:r>
              <a:rPr sz="1200" u="sng" dirty="0">
                <a:latin typeface="Arial"/>
                <a:cs typeface="Arial"/>
              </a:rPr>
              <a:t>t share </a:t>
            </a:r>
            <a:r>
              <a:rPr sz="1200" u="sng" spc="-10" dirty="0">
                <a:latin typeface="Arial"/>
                <a:cs typeface="Arial"/>
              </a:rPr>
              <a:t>y</a:t>
            </a:r>
            <a:r>
              <a:rPr sz="1200" u="sng" dirty="0">
                <a:latin typeface="Arial"/>
                <a:cs typeface="Arial"/>
              </a:rPr>
              <a:t>our</a:t>
            </a:r>
            <a:r>
              <a:rPr sz="1200" u="sng" spc="-15" dirty="0">
                <a:latin typeface="Arial"/>
                <a:cs typeface="Arial"/>
              </a:rPr>
              <a:t> </a:t>
            </a:r>
            <a:r>
              <a:rPr sz="1200" u="sng" dirty="0">
                <a:latin typeface="Arial"/>
                <a:cs typeface="Arial"/>
              </a:rPr>
              <a:t>pass</a:t>
            </a:r>
            <a:r>
              <a:rPr sz="1200" u="sng" spc="-15" dirty="0">
                <a:latin typeface="Arial"/>
                <a:cs typeface="Arial"/>
              </a:rPr>
              <a:t>w</a:t>
            </a:r>
            <a:r>
              <a:rPr sz="1200" u="sng" dirty="0">
                <a:latin typeface="Arial"/>
                <a:cs typeface="Arial"/>
              </a:rPr>
              <a:t>ords </a:t>
            </a:r>
            <a:r>
              <a:rPr sz="1200" u="sng" spc="-15" dirty="0">
                <a:latin typeface="Arial"/>
                <a:cs typeface="Arial"/>
              </a:rPr>
              <a:t>w</a:t>
            </a:r>
            <a:r>
              <a:rPr sz="1200" u="sng" dirty="0">
                <a:latin typeface="Arial"/>
                <a:cs typeface="Arial"/>
              </a:rPr>
              <a:t>ith </a:t>
            </a:r>
            <a:r>
              <a:rPr sz="1200" u="sng" spc="5" dirty="0">
                <a:latin typeface="Arial"/>
                <a:cs typeface="Arial"/>
              </a:rPr>
              <a:t>a</a:t>
            </a:r>
            <a:r>
              <a:rPr sz="1200" u="sng" dirty="0">
                <a:latin typeface="Arial"/>
                <a:cs typeface="Arial"/>
              </a:rPr>
              <a:t>n</a:t>
            </a:r>
            <a:r>
              <a:rPr sz="1200" u="sng" spc="-15" dirty="0">
                <a:latin typeface="Arial"/>
                <a:cs typeface="Arial"/>
              </a:rPr>
              <a:t>y</a:t>
            </a:r>
            <a:r>
              <a:rPr sz="1200" u="sng" dirty="0">
                <a:latin typeface="Arial"/>
                <a:cs typeface="Arial"/>
              </a:rPr>
              <a:t>one </a:t>
            </a:r>
            <a:r>
              <a:rPr sz="1200" u="sng" spc="5" dirty="0">
                <a:latin typeface="Arial"/>
                <a:cs typeface="Arial"/>
              </a:rPr>
              <a:t>e</a:t>
            </a:r>
            <a:r>
              <a:rPr sz="1200" u="sng" dirty="0">
                <a:latin typeface="Arial"/>
                <a:cs typeface="Arial"/>
              </a:rPr>
              <a:t>ls</a:t>
            </a:r>
            <a:r>
              <a:rPr sz="1200" u="sng" spc="2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. </a:t>
            </a:r>
            <a:r>
              <a:rPr sz="1200" spc="-10" dirty="0">
                <a:latin typeface="Arial"/>
                <a:cs typeface="Arial"/>
              </a:rPr>
              <a:t> I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 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spect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at so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te</a:t>
            </a:r>
            <a:r>
              <a:rPr sz="1200" dirty="0">
                <a:latin typeface="Arial"/>
                <a:cs typeface="Arial"/>
              </a:rPr>
              <a:t>d 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use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our 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ass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2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, re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ort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is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edi</a:t>
            </a:r>
            <a:r>
              <a:rPr sz="1200" spc="-10" dirty="0">
                <a:latin typeface="Arial"/>
                <a:cs typeface="Arial"/>
              </a:rPr>
              <a:t>at</a:t>
            </a:r>
            <a:r>
              <a:rPr sz="1200" dirty="0">
                <a:latin typeface="Arial"/>
                <a:cs typeface="Arial"/>
              </a:rPr>
              <a:t>ely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the </a:t>
            </a:r>
            <a:r>
              <a:rPr sz="1200" spc="-1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ecur</a:t>
            </a:r>
            <a:r>
              <a:rPr sz="1200" spc="-10" dirty="0">
                <a:latin typeface="Arial"/>
                <a:cs typeface="Arial"/>
              </a:rPr>
              <a:t>it</a:t>
            </a:r>
            <a:r>
              <a:rPr sz="1200" dirty="0">
                <a:latin typeface="Arial"/>
                <a:cs typeface="Arial"/>
              </a:rPr>
              <a:t>y 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icer</a:t>
            </a:r>
            <a:endParaRPr sz="1200">
              <a:latin typeface="Arial"/>
              <a:cs typeface="Arial"/>
            </a:endParaRPr>
          </a:p>
          <a:p>
            <a:pPr marL="469900" marR="5080" lvl="1" indent="-228600">
              <a:lnSpc>
                <a:spcPts val="1380"/>
              </a:lnSpc>
              <a:spcBef>
                <a:spcPts val="80"/>
              </a:spcBef>
              <a:buFont typeface="Symbol"/>
              <a:buChar char=""/>
              <a:tabLst>
                <a:tab pos="470534" algn="l"/>
              </a:tabLst>
            </a:pPr>
            <a:r>
              <a:rPr sz="1200" spc="30" dirty="0">
                <a:latin typeface="Arial"/>
                <a:cs typeface="Arial"/>
              </a:rPr>
              <a:t>W</a:t>
            </a:r>
            <a:r>
              <a:rPr sz="1200" spc="-10" dirty="0">
                <a:latin typeface="Arial"/>
                <a:cs typeface="Arial"/>
              </a:rPr>
              <a:t>he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our area, 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just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ent, r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our CAC card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40" dirty="0">
                <a:latin typeface="Arial"/>
                <a:cs typeface="Arial"/>
              </a:rPr>
              <a:t> </a:t>
            </a:r>
            <a:r>
              <a:rPr sz="1200" u="sng" dirty="0">
                <a:latin typeface="Arial"/>
                <a:cs typeface="Arial"/>
              </a:rPr>
              <a:t>lock </a:t>
            </a:r>
            <a:r>
              <a:rPr sz="1200" u="sng" spc="-15" dirty="0">
                <a:latin typeface="Arial"/>
                <a:cs typeface="Arial"/>
              </a:rPr>
              <a:t>y</a:t>
            </a:r>
            <a:r>
              <a:rPr sz="1200" u="sng" dirty="0">
                <a:latin typeface="Arial"/>
                <a:cs typeface="Arial"/>
              </a:rPr>
              <a:t>our c</a:t>
            </a:r>
            <a:r>
              <a:rPr sz="1200" u="sng" spc="-10" dirty="0">
                <a:latin typeface="Arial"/>
                <a:cs typeface="Arial"/>
              </a:rPr>
              <a:t>o</a:t>
            </a:r>
            <a:r>
              <a:rPr sz="1200" u="sng" spc="5" dirty="0">
                <a:latin typeface="Arial"/>
                <a:cs typeface="Arial"/>
              </a:rPr>
              <a:t>m</a:t>
            </a:r>
            <a:r>
              <a:rPr sz="1200" u="sng" dirty="0">
                <a:latin typeface="Arial"/>
                <a:cs typeface="Arial"/>
              </a:rPr>
              <a:t>p</a:t>
            </a:r>
            <a:r>
              <a:rPr sz="1200" u="sng" spc="-10" dirty="0">
                <a:latin typeface="Arial"/>
                <a:cs typeface="Arial"/>
              </a:rPr>
              <a:t>u</a:t>
            </a:r>
            <a:r>
              <a:rPr sz="1200" u="sng" dirty="0">
                <a:latin typeface="Arial"/>
                <a:cs typeface="Arial"/>
              </a:rPr>
              <a:t>t</a:t>
            </a:r>
            <a:r>
              <a:rPr sz="1200" u="sng" spc="5" dirty="0">
                <a:latin typeface="Arial"/>
                <a:cs typeface="Arial"/>
              </a:rPr>
              <a:t>e</a:t>
            </a:r>
            <a:r>
              <a:rPr sz="1200" u="sng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at 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ne else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se it in</a:t>
            </a:r>
            <a:r>
              <a:rPr sz="1200" spc="-10" dirty="0">
                <a:latin typeface="Arial"/>
                <a:cs typeface="Arial"/>
              </a:rPr>
              <a:t> y</a:t>
            </a:r>
            <a:r>
              <a:rPr sz="1200" dirty="0">
                <a:latin typeface="Arial"/>
                <a:cs typeface="Arial"/>
              </a:rPr>
              <a:t>our a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nce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430"/>
              </a:lnSpc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Be 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ecure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on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our 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sk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unding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hen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le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our </a:t>
            </a:r>
            <a:r>
              <a:rPr sz="1200" spc="-20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ork area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At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duty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 </a:t>
            </a:r>
            <a:r>
              <a:rPr sz="1200" u="sng" spc="-5" dirty="0">
                <a:latin typeface="Arial"/>
                <a:cs typeface="Arial"/>
              </a:rPr>
              <a:t>m</a:t>
            </a:r>
            <a:r>
              <a:rPr sz="1200" u="sng" dirty="0">
                <a:latin typeface="Arial"/>
                <a:cs typeface="Arial"/>
              </a:rPr>
              <a:t>ust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 loc</a:t>
            </a:r>
            <a:r>
              <a:rPr sz="1200" spc="-15" dirty="0">
                <a:latin typeface="Arial"/>
                <a:cs typeface="Arial"/>
              </a:rPr>
              <a:t>k</a:t>
            </a:r>
            <a:r>
              <a:rPr sz="1200" dirty="0">
                <a:latin typeface="Arial"/>
                <a:cs typeface="Arial"/>
              </a:rPr>
              <a:t>ed 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 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ure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ra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ot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 co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</a:t>
            </a:r>
            <a:endParaRPr sz="1200">
              <a:latin typeface="Arial"/>
              <a:cs typeface="Arial"/>
            </a:endParaRPr>
          </a:p>
          <a:p>
            <a:pPr marL="469900" marR="133985" lvl="1" indent="-228600">
              <a:lnSpc>
                <a:spcPts val="1380"/>
              </a:lnSpc>
              <a:spcBef>
                <a:spcPts val="105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Do not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lea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on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opiers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rs, es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ecially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hen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nting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net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orked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er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at is 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 co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430"/>
              </a:lnSpc>
              <a:buFont typeface="Symbol"/>
              <a:buChar char=""/>
              <a:tabLst>
                <a:tab pos="470534" algn="l"/>
              </a:tabLst>
            </a:pPr>
            <a:r>
              <a:rPr sz="1200" spc="-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pea</a:t>
            </a:r>
            <a:r>
              <a:rPr sz="1200" spc="-15" dirty="0">
                <a:latin typeface="Arial"/>
                <a:cs typeface="Arial"/>
              </a:rPr>
              <a:t>k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ne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hen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discussi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Do not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iscuss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 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hal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spc="1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other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op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reas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35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49115">
              <a:lnSpc>
                <a:spcPct val="100000"/>
              </a:lnSpc>
            </a:pPr>
            <a:r>
              <a:rPr spc="-20" dirty="0"/>
              <a:t>P</a:t>
            </a:r>
            <a:r>
              <a:rPr spc="-30" dirty="0"/>
              <a:t>u</a:t>
            </a:r>
            <a:r>
              <a:rPr spc="-10" dirty="0"/>
              <a:t>t</a:t>
            </a:r>
            <a:r>
              <a:rPr spc="-5" dirty="0"/>
              <a:t>t</a:t>
            </a:r>
            <a:r>
              <a:rPr spc="-10" dirty="0"/>
              <a:t>i</a:t>
            </a:r>
            <a:r>
              <a:rPr spc="-15" dirty="0"/>
              <a:t>n</a:t>
            </a:r>
            <a:r>
              <a:rPr spc="-20" dirty="0"/>
              <a:t>g</a:t>
            </a:r>
            <a:r>
              <a:rPr spc="-5" dirty="0"/>
              <a:t> </a:t>
            </a:r>
            <a:r>
              <a:rPr spc="-10" dirty="0"/>
              <a:t>It</a:t>
            </a:r>
            <a:r>
              <a:rPr dirty="0"/>
              <a:t> </a:t>
            </a:r>
            <a:r>
              <a:rPr spc="-15" dirty="0"/>
              <a:t>All</a:t>
            </a:r>
            <a:r>
              <a:rPr spc="-5" dirty="0"/>
              <a:t> </a:t>
            </a:r>
            <a:r>
              <a:rPr spc="-20" dirty="0"/>
              <a:t>Tog</a:t>
            </a:r>
            <a:r>
              <a:rPr spc="-15" dirty="0"/>
              <a:t>ether</a:t>
            </a:r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362625"/>
            <a:ext cx="8063230" cy="41744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-M</a:t>
            </a:r>
            <a:r>
              <a:rPr sz="1200" dirty="0">
                <a:latin typeface="Arial"/>
                <a:cs typeface="Arial"/>
              </a:rPr>
              <a:t>ail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410"/>
              </a:lnSpc>
              <a:spcBef>
                <a:spcPts val="10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Do </a:t>
            </a:r>
            <a:r>
              <a:rPr sz="1200" b="1" u="heavy" dirty="0">
                <a:latin typeface="Arial"/>
                <a:cs typeface="Arial"/>
              </a:rPr>
              <a:t>NOT</a:t>
            </a:r>
            <a:r>
              <a:rPr sz="1200" b="1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-m</a:t>
            </a:r>
            <a:r>
              <a:rPr sz="1200" dirty="0">
                <a:latin typeface="Arial"/>
                <a:cs typeface="Arial"/>
              </a:rPr>
              <a:t>ail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con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uct pro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r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tient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hcare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mm</a:t>
            </a:r>
            <a:r>
              <a:rPr sz="1200" dirty="0">
                <a:latin typeface="Arial"/>
                <a:cs typeface="Arial"/>
              </a:rPr>
              <a:t>unicati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ns</a:t>
            </a:r>
            <a:endParaRPr sz="1200">
              <a:latin typeface="Arial"/>
              <a:cs typeface="Arial"/>
            </a:endParaRPr>
          </a:p>
          <a:p>
            <a:pPr marL="469900">
              <a:lnSpc>
                <a:spcPts val="1410"/>
              </a:lnSpc>
            </a:pPr>
            <a:r>
              <a:rPr sz="1200" dirty="0">
                <a:latin typeface="Wingdings"/>
                <a:cs typeface="Wingdings"/>
              </a:rPr>
              <a:t>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ceptions: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AF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pp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Secure Mes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ing appl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</a:t>
            </a:r>
            <a:r>
              <a:rPr sz="1200" spc="-10" dirty="0">
                <a:latin typeface="Arial"/>
                <a:cs typeface="Arial"/>
              </a:rPr>
              <a:t>Co</a:t>
            </a:r>
            <a:r>
              <a:rPr sz="1200" dirty="0">
                <a:latin typeface="Arial"/>
                <a:cs typeface="Arial"/>
              </a:rPr>
              <a:t>rporate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D</a:t>
            </a:r>
            <a:r>
              <a:rPr sz="1200" spc="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ion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(C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A)</a:t>
            </a:r>
            <a:endParaRPr sz="1200">
              <a:latin typeface="Arial"/>
              <a:cs typeface="Arial"/>
            </a:endParaRPr>
          </a:p>
          <a:p>
            <a:pPr marL="469900" indent="-228600">
              <a:lnSpc>
                <a:spcPts val="1405"/>
              </a:lnSpc>
              <a:spcBef>
                <a:spcPts val="325"/>
              </a:spcBef>
              <a:buSzPct val="133333"/>
              <a:buFont typeface="Arial"/>
              <a:buChar char="•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-M</a:t>
            </a:r>
            <a:r>
              <a:rPr sz="1200" dirty="0">
                <a:latin typeface="Arial"/>
                <a:cs typeface="Arial"/>
              </a:rPr>
              <a:t>ail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cont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u="sng" spc="5" dirty="0">
                <a:latin typeface="Arial"/>
                <a:cs typeface="Arial"/>
              </a:rPr>
              <a:t>m</a:t>
            </a:r>
            <a:r>
              <a:rPr sz="1200" u="sng" dirty="0">
                <a:latin typeface="Arial"/>
                <a:cs typeface="Arial"/>
              </a:rPr>
              <a:t>ust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ect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in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ccordan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HIPAA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Force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essa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nes</a:t>
            </a:r>
            <a:endParaRPr sz="1200">
              <a:latin typeface="Arial"/>
              <a:cs typeface="Arial"/>
            </a:endParaRPr>
          </a:p>
          <a:p>
            <a:pPr marL="927100" marR="5080" lvl="1" indent="-228600">
              <a:lnSpc>
                <a:spcPts val="1380"/>
              </a:lnSpc>
              <a:spcBef>
                <a:spcPts val="60"/>
              </a:spcBef>
              <a:buFont typeface="Wingdings"/>
              <a:buChar char="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Prot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om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au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clos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re, loss,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al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era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ion</a:t>
            </a:r>
            <a:r>
              <a:rPr sz="1200" spc="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PKI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enc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ption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di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ital si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nat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res I</a:t>
            </a:r>
            <a:r>
              <a:rPr sz="1200" spc="-3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W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FI </a:t>
            </a:r>
            <a:r>
              <a:rPr sz="1200" spc="5" dirty="0">
                <a:latin typeface="Arial"/>
                <a:cs typeface="Arial"/>
              </a:rPr>
              <a:t>33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spc="-10" dirty="0">
                <a:latin typeface="Arial"/>
                <a:cs typeface="Arial"/>
              </a:rPr>
              <a:t>3</a:t>
            </a:r>
            <a:r>
              <a:rPr sz="1200" dirty="0">
                <a:latin typeface="Arial"/>
                <a:cs typeface="Arial"/>
              </a:rPr>
              <a:t>32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AFI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33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119</a:t>
            </a:r>
            <a:endParaRPr sz="1200">
              <a:latin typeface="Arial"/>
              <a:cs typeface="Arial"/>
            </a:endParaRPr>
          </a:p>
          <a:p>
            <a:pPr marL="927100" lvl="1" indent="-228600">
              <a:lnSpc>
                <a:spcPts val="1315"/>
              </a:lnSpc>
              <a:buFont typeface="Wingdings"/>
              <a:buChar char="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Place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erm </a:t>
            </a:r>
            <a:r>
              <a:rPr sz="1200" spc="-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OUO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s</a:t>
            </a:r>
            <a:r>
              <a:rPr sz="1200" spc="-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bject line</a:t>
            </a:r>
            <a:endParaRPr sz="1200">
              <a:latin typeface="Arial"/>
              <a:cs typeface="Arial"/>
            </a:endParaRPr>
          </a:p>
          <a:p>
            <a:pPr marL="927100" lvl="1" indent="-228600">
              <a:lnSpc>
                <a:spcPts val="1410"/>
              </a:lnSpc>
              <a:buFont typeface="Wingdings"/>
              <a:buChar char="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Place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appr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ate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HIP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arning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ner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-5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4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ail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es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  <a:p>
            <a:pPr marL="469900" indent="-228600">
              <a:lnSpc>
                <a:spcPts val="1410"/>
              </a:lnSpc>
              <a:spcBef>
                <a:spcPts val="20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G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neral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uards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FOUO </a:t>
            </a:r>
            <a:r>
              <a:rPr sz="1200" spc="15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-M</a:t>
            </a:r>
            <a:r>
              <a:rPr sz="1200" dirty="0">
                <a:latin typeface="Arial"/>
                <a:cs typeface="Arial"/>
              </a:rPr>
              <a:t>ail</a:t>
            </a:r>
            <a:endParaRPr sz="1200">
              <a:latin typeface="Arial"/>
              <a:cs typeface="Arial"/>
            </a:endParaRPr>
          </a:p>
          <a:p>
            <a:pPr marL="927100" lvl="1" indent="-228600">
              <a:lnSpc>
                <a:spcPts val="1380"/>
              </a:lnSpc>
              <a:buFont typeface="Wingdings"/>
              <a:buChar char=""/>
              <a:tabLst>
                <a:tab pos="927735" algn="l"/>
              </a:tabLst>
            </a:pPr>
            <a:r>
              <a:rPr sz="1200" u="sng" dirty="0">
                <a:latin typeface="Arial"/>
                <a:cs typeface="Arial"/>
              </a:rPr>
              <a:t>Ne</a:t>
            </a:r>
            <a:r>
              <a:rPr sz="1200" u="sng" spc="-10" dirty="0">
                <a:latin typeface="Arial"/>
                <a:cs typeface="Arial"/>
              </a:rPr>
              <a:t>v</a:t>
            </a:r>
            <a:r>
              <a:rPr sz="1200" u="sng" dirty="0">
                <a:latin typeface="Arial"/>
                <a:cs typeface="Arial"/>
              </a:rPr>
              <a:t>er</a:t>
            </a:r>
            <a:r>
              <a:rPr sz="1200" dirty="0">
                <a:latin typeface="Arial"/>
                <a:cs typeface="Arial"/>
              </a:rPr>
              <a:t> send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20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ard </a:t>
            </a:r>
            <a:r>
              <a:rPr sz="1200" spc="15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ail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outsi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10" dirty="0">
                <a:latin typeface="Arial"/>
                <a:cs typeface="Arial"/>
              </a:rPr>
              <a:t>“</a:t>
            </a:r>
            <a:r>
              <a:rPr sz="1200" b="1" dirty="0">
                <a:latin typeface="Arial"/>
                <a:cs typeface="Arial"/>
              </a:rPr>
              <a:t>.mi</a:t>
            </a:r>
            <a:r>
              <a:rPr sz="1200" b="1" spc="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”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ain</a:t>
            </a:r>
            <a:endParaRPr sz="1200">
              <a:latin typeface="Arial"/>
              <a:cs typeface="Arial"/>
            </a:endParaRPr>
          </a:p>
          <a:p>
            <a:pPr marL="927100" marR="445770" lvl="1" indent="-228600">
              <a:lnSpc>
                <a:spcPct val="95900"/>
              </a:lnSpc>
              <a:spcBef>
                <a:spcPts val="30"/>
              </a:spcBef>
              <a:buFont typeface="Wingdings"/>
              <a:buChar char=""/>
              <a:tabLst>
                <a:tab pos="927735" algn="l"/>
              </a:tabLst>
            </a:pPr>
            <a:r>
              <a:rPr sz="1200" u="sng" dirty="0">
                <a:latin typeface="Arial"/>
                <a:cs typeface="Arial"/>
              </a:rPr>
              <a:t>Ne</a:t>
            </a:r>
            <a:r>
              <a:rPr sz="1200" u="sng" spc="-10" dirty="0">
                <a:latin typeface="Arial"/>
                <a:cs typeface="Arial"/>
              </a:rPr>
              <a:t>v</a:t>
            </a:r>
            <a:r>
              <a:rPr sz="1200" u="sng" dirty="0">
                <a:latin typeface="Arial"/>
                <a:cs typeface="Arial"/>
              </a:rPr>
              <a:t>er</a:t>
            </a:r>
            <a:r>
              <a:rPr sz="1200" dirty="0">
                <a:latin typeface="Arial"/>
                <a:cs typeface="Arial"/>
              </a:rPr>
              <a:t> send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20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ard </a:t>
            </a:r>
            <a:r>
              <a:rPr sz="1200" spc="15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ail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roup (or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ani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ationa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)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bo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es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distr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bu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ion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lists unless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ox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nc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ption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erti</a:t>
            </a:r>
            <a:r>
              <a:rPr sz="1200" spc="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h recipi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 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as 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r,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aut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 to re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all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tho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ble</a:t>
            </a:r>
            <a:endParaRPr sz="1200">
              <a:latin typeface="Arial"/>
              <a:cs typeface="Arial"/>
            </a:endParaRPr>
          </a:p>
          <a:p>
            <a:pPr marL="927100" lvl="1" indent="-228600">
              <a:lnSpc>
                <a:spcPts val="1350"/>
              </a:lnSpc>
              <a:buFont typeface="Wingdings"/>
              <a:buChar char="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As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ditio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al s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uard,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pass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ord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ect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tta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hen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ssible</a:t>
            </a:r>
            <a:endParaRPr sz="1200">
              <a:latin typeface="Arial"/>
              <a:cs typeface="Arial"/>
            </a:endParaRPr>
          </a:p>
          <a:p>
            <a:pPr marL="927100" marR="6985" lvl="1" indent="-228600">
              <a:lnSpc>
                <a:spcPts val="1380"/>
              </a:lnSpc>
              <a:spcBef>
                <a:spcPts val="65"/>
              </a:spcBef>
              <a:buFont typeface="Wingdings"/>
              <a:buChar char="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Do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ble 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heck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1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eci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ie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t’s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ddress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re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itting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 “s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nd” 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utt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nsure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dress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ect,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recipie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ts 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u="sng" spc="-10" dirty="0">
                <a:latin typeface="Arial"/>
                <a:cs typeface="Arial"/>
              </a:rPr>
              <a:t>a</a:t>
            </a:r>
            <a:r>
              <a:rPr sz="1200" u="sng" dirty="0">
                <a:latin typeface="Arial"/>
                <a:cs typeface="Arial"/>
              </a:rPr>
              <a:t>nd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au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 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rec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cont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es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  <a:p>
            <a:pPr marL="241300" indent="-228600">
              <a:lnSpc>
                <a:spcPct val="100000"/>
              </a:lnSpc>
              <a:spcBef>
                <a:spcPts val="805"/>
              </a:spcBef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Purchasing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2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ew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 s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dical 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en</a:t>
            </a:r>
            <a:r>
              <a:rPr sz="1200" dirty="0">
                <a:latin typeface="Arial"/>
                <a:cs typeface="Arial"/>
              </a:rPr>
              <a:t>t</a:t>
            </a:r>
            <a:endParaRPr sz="1200">
              <a:latin typeface="Arial"/>
              <a:cs typeface="Arial"/>
            </a:endParaRPr>
          </a:p>
          <a:p>
            <a:pPr marL="469900" marR="172720" lvl="1" indent="-228600">
              <a:lnSpc>
                <a:spcPts val="1370"/>
              </a:lnSpc>
              <a:spcBef>
                <a:spcPts val="415"/>
              </a:spcBef>
              <a:buSzPct val="133333"/>
              <a:buFont typeface="Arial"/>
              <a:buChar char="•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Al</a:t>
            </a:r>
            <a:r>
              <a:rPr sz="1200" spc="-20" dirty="0">
                <a:latin typeface="Arial"/>
                <a:cs typeface="Arial"/>
              </a:rPr>
              <a:t>w</a:t>
            </a:r>
            <a:r>
              <a:rPr sz="1200" spc="1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nsult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 H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PAA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Secur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icer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hen 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nsid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2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purcha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2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le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ew infor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ana</a:t>
            </a:r>
            <a:r>
              <a:rPr sz="1200" spc="-10" dirty="0">
                <a:latin typeface="Arial"/>
                <a:cs typeface="Arial"/>
              </a:rPr>
              <a:t>ge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 s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st</a:t>
            </a:r>
            <a:r>
              <a:rPr sz="1200" spc="5" dirty="0">
                <a:latin typeface="Arial"/>
                <a:cs typeface="Arial"/>
              </a:rPr>
              <a:t>em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dical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at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l st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re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tr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ns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it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25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HI</a:t>
            </a:r>
            <a:endParaRPr sz="1200">
              <a:latin typeface="Arial"/>
              <a:cs typeface="Arial"/>
            </a:endParaRPr>
          </a:p>
          <a:p>
            <a:pPr marL="469900" marR="220979" lvl="1" indent="-228600">
              <a:lnSpc>
                <a:spcPct val="95400"/>
              </a:lnSpc>
              <a:spcBef>
                <a:spcPts val="355"/>
              </a:spcBef>
              <a:buSzPct val="133333"/>
              <a:buFont typeface="Arial"/>
              <a:buChar char="•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Secur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Rule consi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erations</a:t>
            </a:r>
            <a:r>
              <a:rPr sz="1200" spc="5" dirty="0">
                <a:latin typeface="Arial"/>
                <a:cs typeface="Arial"/>
              </a:rPr>
              <a:t> m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t 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ddre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sed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ar</a:t>
            </a:r>
            <a:r>
              <a:rPr sz="1200" spc="-10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 the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ann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rocess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nsure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ncti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nal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co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nce 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nts are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10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ssessed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doc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oid de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 in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4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new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st</a:t>
            </a:r>
            <a:r>
              <a:rPr sz="1200" spc="5" dirty="0">
                <a:latin typeface="Arial"/>
                <a:cs typeface="Arial"/>
              </a:rPr>
              <a:t>em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ne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36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49115">
              <a:lnSpc>
                <a:spcPct val="100000"/>
              </a:lnSpc>
            </a:pPr>
            <a:r>
              <a:rPr spc="-20" dirty="0"/>
              <a:t>P</a:t>
            </a:r>
            <a:r>
              <a:rPr spc="-30" dirty="0"/>
              <a:t>u</a:t>
            </a:r>
            <a:r>
              <a:rPr spc="-10" dirty="0"/>
              <a:t>t</a:t>
            </a:r>
            <a:r>
              <a:rPr spc="-5" dirty="0"/>
              <a:t>t</a:t>
            </a:r>
            <a:r>
              <a:rPr spc="-10" dirty="0"/>
              <a:t>i</a:t>
            </a:r>
            <a:r>
              <a:rPr spc="-15" dirty="0"/>
              <a:t>n</a:t>
            </a:r>
            <a:r>
              <a:rPr spc="-20" dirty="0"/>
              <a:t>g</a:t>
            </a:r>
            <a:r>
              <a:rPr spc="-5" dirty="0"/>
              <a:t> </a:t>
            </a:r>
            <a:r>
              <a:rPr spc="-10" dirty="0"/>
              <a:t>It</a:t>
            </a:r>
            <a:r>
              <a:rPr dirty="0"/>
              <a:t> </a:t>
            </a:r>
            <a:r>
              <a:rPr spc="-15" dirty="0"/>
              <a:t>All</a:t>
            </a:r>
            <a:r>
              <a:rPr spc="-5" dirty="0"/>
              <a:t> </a:t>
            </a:r>
            <a:r>
              <a:rPr spc="-20" dirty="0"/>
              <a:t>Tog</a:t>
            </a:r>
            <a:r>
              <a:rPr spc="-15" dirty="0"/>
              <a:t>ether</a:t>
            </a:r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420537"/>
            <a:ext cx="8032750" cy="36899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et,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har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es, 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Social 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dia</a:t>
            </a:r>
            <a:endParaRPr sz="1200">
              <a:latin typeface="Arial"/>
              <a:cs typeface="Arial"/>
            </a:endParaRPr>
          </a:p>
          <a:p>
            <a:pPr marL="469900" marR="147320" lvl="1" indent="-228600">
              <a:lnSpc>
                <a:spcPts val="1380"/>
              </a:lnSpc>
              <a:spcBef>
                <a:spcPts val="105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Ne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 tra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it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ntial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inclu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ect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</a:t>
            </a:r>
            <a:r>
              <a:rPr sz="1200" spc="-10" dirty="0">
                <a:latin typeface="Arial"/>
                <a:cs typeface="Arial"/>
              </a:rPr>
              <a:t>In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n, 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rn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t 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spc="4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groups, chat 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, or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ru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  <a:p>
            <a:pPr marL="469900" marR="269240" lvl="1" indent="-228600">
              <a:lnSpc>
                <a:spcPts val="1380"/>
              </a:lnSpc>
              <a:spcBef>
                <a:spcPts val="85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Do not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(c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on) dri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es to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tra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2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 PHI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unless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spec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ically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ppro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-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 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 HI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AA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Se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er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430"/>
              </a:lnSpc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Ne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 disclose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social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ebsites; 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ber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 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s,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incl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de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face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ot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raphs</a:t>
            </a:r>
            <a:endParaRPr sz="1200">
              <a:latin typeface="Arial"/>
              <a:cs typeface="Arial"/>
            </a:endParaRPr>
          </a:p>
          <a:p>
            <a:pPr marL="469900" marR="5080" lvl="1" indent="-228600">
              <a:lnSpc>
                <a:spcPts val="1370"/>
              </a:lnSpc>
              <a:spcBef>
                <a:spcPts val="125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Do not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erc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al appl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tions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uch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aborati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c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ndars,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based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appl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s,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clo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d s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ora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 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st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s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are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oordi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busi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ess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430"/>
              </a:lnSpc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If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tice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spic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ous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it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, report it 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edi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3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Secur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icer or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2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icer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4"/>
              </a:spcBef>
              <a:buFont typeface="Symbol"/>
              <a:buChar char=""/>
            </a:pP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Porta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ices</a:t>
            </a:r>
            <a:endParaRPr sz="1200">
              <a:latin typeface="Arial"/>
              <a:cs typeface="Arial"/>
            </a:endParaRPr>
          </a:p>
          <a:p>
            <a:pPr marL="241300" indent="-228600">
              <a:lnSpc>
                <a:spcPts val="1410"/>
              </a:lnSpc>
              <a:spcBef>
                <a:spcPts val="10"/>
              </a:spcBef>
              <a:buFont typeface="Symbol"/>
              <a:buChar char="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Porta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 me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1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b="1" u="heavy" dirty="0">
                <a:latin typeface="Arial"/>
                <a:cs typeface="Arial"/>
              </a:rPr>
              <a:t>must</a:t>
            </a:r>
            <a:r>
              <a:rPr sz="1200" b="1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0" dirty="0">
                <a:latin typeface="Arial"/>
                <a:cs typeface="Arial"/>
              </a:rPr>
              <a:t>te</a:t>
            </a:r>
            <a:r>
              <a:rPr sz="1200" dirty="0">
                <a:latin typeface="Arial"/>
                <a:cs typeface="Arial"/>
              </a:rPr>
              <a:t>ct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 all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es</a:t>
            </a:r>
            <a:endParaRPr sz="1200">
              <a:latin typeface="Arial"/>
              <a:cs typeface="Arial"/>
            </a:endParaRPr>
          </a:p>
          <a:p>
            <a:pPr marL="698500" marR="248285" lvl="1" indent="-228600">
              <a:lnSpc>
                <a:spcPts val="1380"/>
              </a:lnSpc>
              <a:spcBef>
                <a:spcPts val="65"/>
              </a:spcBef>
              <a:buFont typeface="Wingdings"/>
              <a:buChar char="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Al</a:t>
            </a:r>
            <a:r>
              <a:rPr sz="1200" spc="-20" dirty="0">
                <a:latin typeface="Arial"/>
                <a:cs typeface="Arial"/>
              </a:rPr>
              <a:t>w</a:t>
            </a:r>
            <a:r>
              <a:rPr sz="1200" spc="1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ordin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our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 HIPAA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vacy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er b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re r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 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f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ity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ts val="1315"/>
              </a:lnSpc>
              <a:buFont typeface="Wingdings"/>
              <a:buChar char="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Porta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 me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b="1" u="heavy" spc="-5" dirty="0">
                <a:latin typeface="Arial"/>
                <a:cs typeface="Arial"/>
              </a:rPr>
              <a:t>M</a:t>
            </a:r>
            <a:r>
              <a:rPr sz="1200" b="1" u="heavy" dirty="0">
                <a:latin typeface="Arial"/>
                <a:cs typeface="Arial"/>
              </a:rPr>
              <a:t>UST</a:t>
            </a:r>
            <a:r>
              <a:rPr sz="1200" b="1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enc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pt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per</a:t>
            </a:r>
            <a:r>
              <a:rPr sz="1200" spc="-10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uarded</a:t>
            </a:r>
            <a:endParaRPr sz="1200">
              <a:latin typeface="Arial"/>
              <a:cs typeface="Arial"/>
            </a:endParaRPr>
          </a:p>
          <a:p>
            <a:pPr marL="698500" marR="121920" lvl="1" indent="-228600">
              <a:lnSpc>
                <a:spcPts val="1380"/>
              </a:lnSpc>
              <a:spcBef>
                <a:spcPts val="65"/>
              </a:spcBef>
              <a:buFont typeface="Wingdings"/>
              <a:buChar char="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Ne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 lea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 lapt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p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other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port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ble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cont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 </a:t>
            </a:r>
            <a:r>
              <a:rPr sz="1200" spc="-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nat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ded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our 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ehic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area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out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our direct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ntr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l</a:t>
            </a:r>
            <a:endParaRPr sz="1200">
              <a:latin typeface="Arial"/>
              <a:cs typeface="Arial"/>
            </a:endParaRPr>
          </a:p>
          <a:p>
            <a:pPr marL="241300" indent="-228600">
              <a:lnSpc>
                <a:spcPts val="1405"/>
              </a:lnSpc>
              <a:spcBef>
                <a:spcPts val="225"/>
              </a:spcBef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D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ital ca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eras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ts val="1375"/>
              </a:lnSpc>
              <a:buFont typeface="Wingdings"/>
              <a:buChar char="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Ca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eras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pro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nical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cured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hen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un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tt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ts val="1410"/>
              </a:lnSpc>
              <a:buFont typeface="Wingdings"/>
              <a:buChar char="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Ensure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rds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are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proper</a:t>
            </a:r>
            <a:r>
              <a:rPr sz="1200" spc="-10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“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ip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d”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hen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ata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lon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er 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ee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ed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37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49115">
              <a:lnSpc>
                <a:spcPct val="100000"/>
              </a:lnSpc>
            </a:pPr>
            <a:r>
              <a:rPr spc="-20" dirty="0"/>
              <a:t>P</a:t>
            </a:r>
            <a:r>
              <a:rPr spc="-30" dirty="0"/>
              <a:t>u</a:t>
            </a:r>
            <a:r>
              <a:rPr spc="-10" dirty="0"/>
              <a:t>t</a:t>
            </a:r>
            <a:r>
              <a:rPr spc="-5" dirty="0"/>
              <a:t>t</a:t>
            </a:r>
            <a:r>
              <a:rPr spc="-10" dirty="0"/>
              <a:t>i</a:t>
            </a:r>
            <a:r>
              <a:rPr spc="-15" dirty="0"/>
              <a:t>n</a:t>
            </a:r>
            <a:r>
              <a:rPr spc="-20" dirty="0"/>
              <a:t>g</a:t>
            </a:r>
            <a:r>
              <a:rPr spc="-5" dirty="0"/>
              <a:t> </a:t>
            </a:r>
            <a:r>
              <a:rPr spc="-10" dirty="0"/>
              <a:t>It</a:t>
            </a:r>
            <a:r>
              <a:rPr dirty="0"/>
              <a:t> </a:t>
            </a:r>
            <a:r>
              <a:rPr spc="-15" dirty="0"/>
              <a:t>All</a:t>
            </a:r>
            <a:r>
              <a:rPr spc="-5" dirty="0"/>
              <a:t> </a:t>
            </a:r>
            <a:r>
              <a:rPr spc="-20" dirty="0"/>
              <a:t>Tog</a:t>
            </a:r>
            <a:r>
              <a:rPr spc="-15" dirty="0"/>
              <a:t>ether</a:t>
            </a:r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09800" y="3509009"/>
            <a:ext cx="3638550" cy="828675"/>
          </a:xfrm>
          <a:custGeom>
            <a:avLst/>
            <a:gdLst/>
            <a:ahLst/>
            <a:cxnLst/>
            <a:rect l="l" t="t" r="r" b="b"/>
            <a:pathLst>
              <a:path w="3638550" h="828675">
                <a:moveTo>
                  <a:pt x="0" y="828675"/>
                </a:moveTo>
                <a:lnTo>
                  <a:pt x="3638550" y="828675"/>
                </a:lnTo>
                <a:lnTo>
                  <a:pt x="3638550" y="0"/>
                </a:lnTo>
                <a:lnTo>
                  <a:pt x="0" y="0"/>
                </a:lnTo>
                <a:lnTo>
                  <a:pt x="0" y="828675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705097" y="2511551"/>
            <a:ext cx="3864610" cy="1118235"/>
          </a:xfrm>
          <a:custGeom>
            <a:avLst/>
            <a:gdLst/>
            <a:ahLst/>
            <a:cxnLst/>
            <a:rect l="l" t="t" r="r" b="b"/>
            <a:pathLst>
              <a:path w="3864609" h="1118235">
                <a:moveTo>
                  <a:pt x="3851402" y="1105408"/>
                </a:moveTo>
                <a:lnTo>
                  <a:pt x="2215896" y="1105408"/>
                </a:lnTo>
                <a:lnTo>
                  <a:pt x="2213102" y="1108202"/>
                </a:lnTo>
                <a:lnTo>
                  <a:pt x="2213102" y="1115314"/>
                </a:lnTo>
                <a:lnTo>
                  <a:pt x="2215896" y="1118108"/>
                </a:lnTo>
                <a:lnTo>
                  <a:pt x="3861307" y="1118108"/>
                </a:lnTo>
                <a:lnTo>
                  <a:pt x="3864102" y="1115314"/>
                </a:lnTo>
                <a:lnTo>
                  <a:pt x="3864102" y="1111758"/>
                </a:lnTo>
                <a:lnTo>
                  <a:pt x="3851402" y="1111758"/>
                </a:lnTo>
                <a:lnTo>
                  <a:pt x="3851402" y="1105408"/>
                </a:lnTo>
                <a:close/>
              </a:path>
              <a:path w="3864609" h="1118235">
                <a:moveTo>
                  <a:pt x="3851402" y="53832"/>
                </a:moveTo>
                <a:lnTo>
                  <a:pt x="3851402" y="1111758"/>
                </a:lnTo>
                <a:lnTo>
                  <a:pt x="3857752" y="1105408"/>
                </a:lnTo>
                <a:lnTo>
                  <a:pt x="3864102" y="1105408"/>
                </a:lnTo>
                <a:lnTo>
                  <a:pt x="3864102" y="53848"/>
                </a:lnTo>
                <a:lnTo>
                  <a:pt x="3851402" y="53832"/>
                </a:lnTo>
                <a:close/>
              </a:path>
              <a:path w="3864609" h="1118235">
                <a:moveTo>
                  <a:pt x="3864102" y="1105408"/>
                </a:moveTo>
                <a:lnTo>
                  <a:pt x="3857752" y="1105408"/>
                </a:lnTo>
                <a:lnTo>
                  <a:pt x="3851402" y="1111758"/>
                </a:lnTo>
                <a:lnTo>
                  <a:pt x="3864102" y="1111758"/>
                </a:lnTo>
                <a:lnTo>
                  <a:pt x="3864102" y="1105408"/>
                </a:lnTo>
                <a:close/>
              </a:path>
              <a:path w="3864609" h="1118235">
                <a:moveTo>
                  <a:pt x="76326" y="0"/>
                </a:moveTo>
                <a:lnTo>
                  <a:pt x="0" y="37973"/>
                </a:lnTo>
                <a:lnTo>
                  <a:pt x="76200" y="76200"/>
                </a:lnTo>
                <a:lnTo>
                  <a:pt x="76252" y="44481"/>
                </a:lnTo>
                <a:lnTo>
                  <a:pt x="60071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60071" y="31750"/>
                </a:lnTo>
                <a:lnTo>
                  <a:pt x="76274" y="31750"/>
                </a:lnTo>
                <a:lnTo>
                  <a:pt x="76326" y="0"/>
                </a:lnTo>
                <a:close/>
              </a:path>
              <a:path w="3864609" h="1118235">
                <a:moveTo>
                  <a:pt x="3851402" y="47498"/>
                </a:moveTo>
                <a:lnTo>
                  <a:pt x="3851402" y="53832"/>
                </a:lnTo>
                <a:lnTo>
                  <a:pt x="3857752" y="53848"/>
                </a:lnTo>
                <a:lnTo>
                  <a:pt x="3851402" y="47498"/>
                </a:lnTo>
                <a:close/>
              </a:path>
              <a:path w="3864609" h="1118235">
                <a:moveTo>
                  <a:pt x="3864102" y="47498"/>
                </a:moveTo>
                <a:lnTo>
                  <a:pt x="3851402" y="47498"/>
                </a:lnTo>
                <a:lnTo>
                  <a:pt x="3857752" y="53848"/>
                </a:lnTo>
                <a:lnTo>
                  <a:pt x="3864102" y="53848"/>
                </a:lnTo>
                <a:lnTo>
                  <a:pt x="3864102" y="47498"/>
                </a:lnTo>
                <a:close/>
              </a:path>
              <a:path w="3864609" h="1118235">
                <a:moveTo>
                  <a:pt x="76274" y="31781"/>
                </a:moveTo>
                <a:lnTo>
                  <a:pt x="76252" y="44481"/>
                </a:lnTo>
                <a:lnTo>
                  <a:pt x="3851402" y="53832"/>
                </a:lnTo>
                <a:lnTo>
                  <a:pt x="3851402" y="47498"/>
                </a:lnTo>
                <a:lnTo>
                  <a:pt x="3864102" y="47498"/>
                </a:lnTo>
                <a:lnTo>
                  <a:pt x="3864102" y="44069"/>
                </a:lnTo>
                <a:lnTo>
                  <a:pt x="3861307" y="41148"/>
                </a:lnTo>
                <a:lnTo>
                  <a:pt x="76274" y="31781"/>
                </a:lnTo>
                <a:close/>
              </a:path>
              <a:path w="3864609" h="1118235">
                <a:moveTo>
                  <a:pt x="63626" y="31750"/>
                </a:moveTo>
                <a:lnTo>
                  <a:pt x="60071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60071" y="44450"/>
                </a:lnTo>
                <a:lnTo>
                  <a:pt x="76252" y="44481"/>
                </a:lnTo>
                <a:lnTo>
                  <a:pt x="76274" y="31781"/>
                </a:lnTo>
                <a:lnTo>
                  <a:pt x="63626" y="31750"/>
                </a:lnTo>
                <a:close/>
              </a:path>
              <a:path w="3864609" h="1118235">
                <a:moveTo>
                  <a:pt x="76274" y="31750"/>
                </a:moveTo>
                <a:lnTo>
                  <a:pt x="63626" y="31750"/>
                </a:lnTo>
                <a:lnTo>
                  <a:pt x="76274" y="31781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09800" y="3509009"/>
            <a:ext cx="3638550" cy="828675"/>
          </a:xfrm>
          <a:custGeom>
            <a:avLst/>
            <a:gdLst/>
            <a:ahLst/>
            <a:cxnLst/>
            <a:rect l="l" t="t" r="r" b="b"/>
            <a:pathLst>
              <a:path w="3638550" h="828675">
                <a:moveTo>
                  <a:pt x="0" y="828675"/>
                </a:moveTo>
                <a:lnTo>
                  <a:pt x="3638550" y="828675"/>
                </a:lnTo>
                <a:lnTo>
                  <a:pt x="3638550" y="0"/>
                </a:lnTo>
                <a:lnTo>
                  <a:pt x="0" y="0"/>
                </a:lnTo>
                <a:lnTo>
                  <a:pt x="0" y="828675"/>
                </a:lnTo>
                <a:close/>
              </a:path>
            </a:pathLst>
          </a:custGeom>
          <a:ln w="12700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535940" y="1420537"/>
            <a:ext cx="7916545" cy="2909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ts val="1405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Destruction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PHI</a:t>
            </a:r>
            <a:endParaRPr sz="1200">
              <a:latin typeface="Arial"/>
              <a:cs typeface="Arial"/>
            </a:endParaRPr>
          </a:p>
          <a:p>
            <a:pPr marL="698500" marR="5080" lvl="1" indent="-228600">
              <a:lnSpc>
                <a:spcPts val="1380"/>
              </a:lnSpc>
              <a:spcBef>
                <a:spcPts val="60"/>
              </a:spcBef>
              <a:buFont typeface="Wingdings"/>
              <a:buChar char="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Any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oc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dia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ining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te</a:t>
            </a:r>
            <a:r>
              <a:rPr sz="1200" dirty="0">
                <a:latin typeface="Arial"/>
                <a:cs typeface="Arial"/>
              </a:rPr>
              <a:t>d Heal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must 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is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osed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 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nner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l pre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ent acci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al dis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los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re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Pro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ect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Health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un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ed indi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spc="4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;</a:t>
            </a:r>
            <a:endParaRPr sz="1200">
              <a:latin typeface="Arial"/>
              <a:cs typeface="Arial"/>
            </a:endParaRPr>
          </a:p>
          <a:p>
            <a:pPr marL="698500" lvl="1" indent="-228600">
              <a:lnSpc>
                <a:spcPts val="1315"/>
              </a:lnSpc>
              <a:buFont typeface="Wingdings"/>
              <a:buChar char="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usabl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un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ea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able,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decip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erable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…</a:t>
            </a:r>
            <a:endParaRPr sz="1200">
              <a:latin typeface="Arial"/>
              <a:cs typeface="Arial"/>
            </a:endParaRPr>
          </a:p>
          <a:p>
            <a:pPr marL="927100" lvl="2" indent="-228600">
              <a:lnSpc>
                <a:spcPts val="1380"/>
              </a:lnSpc>
              <a:buFont typeface="Times New Roman"/>
              <a:buChar char="•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Shre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ding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 the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best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hod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</a:t>
            </a:r>
            <a:endParaRPr sz="1200">
              <a:latin typeface="Arial"/>
              <a:cs typeface="Arial"/>
            </a:endParaRPr>
          </a:p>
          <a:p>
            <a:pPr marL="927100" marR="459740" lvl="2" indent="-228600">
              <a:lnSpc>
                <a:spcPts val="1380"/>
              </a:lnSpc>
              <a:spcBef>
                <a:spcPts val="65"/>
              </a:spcBef>
              <a:buFont typeface="Times New Roman"/>
              <a:buChar char="•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Placing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 PHI 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locked </a:t>
            </a:r>
            <a:r>
              <a:rPr sz="1200" b="1" spc="-15" dirty="0">
                <a:latin typeface="Arial"/>
                <a:cs typeface="Arial"/>
              </a:rPr>
              <a:t>F</a:t>
            </a:r>
            <a:r>
              <a:rPr sz="1200" b="1" dirty="0">
                <a:latin typeface="Arial"/>
                <a:cs typeface="Arial"/>
              </a:rPr>
              <a:t>OUO </a:t>
            </a:r>
            <a:r>
              <a:rPr sz="1200" dirty="0">
                <a:latin typeface="Arial"/>
                <a:cs typeface="Arial"/>
              </a:rPr>
              <a:t>co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er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30" dirty="0">
                <a:latin typeface="Arial"/>
                <a:cs typeface="Arial"/>
              </a:rPr>
              <a:t>W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ec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cl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Program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 accep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able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od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 disp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sal</a:t>
            </a:r>
            <a:endParaRPr sz="1200">
              <a:latin typeface="Arial"/>
              <a:cs typeface="Arial"/>
            </a:endParaRPr>
          </a:p>
          <a:p>
            <a:pPr marL="954405" marR="991235" lvl="2" indent="-255904">
              <a:lnSpc>
                <a:spcPts val="1380"/>
              </a:lnSpc>
              <a:buFont typeface="Times New Roman"/>
              <a:buChar char="•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Cut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br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ak DVDs/C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 into</a:t>
            </a:r>
            <a:r>
              <a:rPr sz="1200" spc="5" dirty="0">
                <a:latin typeface="Arial"/>
                <a:cs typeface="Arial"/>
              </a:rPr>
              <a:t> t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ore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ie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ace in</a:t>
            </a:r>
            <a:r>
              <a:rPr sz="1200" spc="-10" dirty="0">
                <a:latin typeface="Arial"/>
                <a:cs typeface="Arial"/>
              </a:rPr>
              <a:t> s</a:t>
            </a:r>
            <a:r>
              <a:rPr sz="1200" dirty="0">
                <a:latin typeface="Arial"/>
                <a:cs typeface="Arial"/>
              </a:rPr>
              <a:t>epara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ns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urn DVDs/C</a:t>
            </a:r>
            <a:r>
              <a:rPr sz="1200" spc="-5" dirty="0">
                <a:latin typeface="Arial"/>
                <a:cs typeface="Arial"/>
              </a:rPr>
              <a:t>D-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 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ccord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nce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AF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SI 5</a:t>
            </a:r>
            <a:r>
              <a:rPr sz="1200" spc="-10" dirty="0">
                <a:latin typeface="Arial"/>
                <a:cs typeface="Arial"/>
              </a:rPr>
              <a:t>0</a:t>
            </a:r>
            <a:r>
              <a:rPr sz="1200" dirty="0">
                <a:latin typeface="Arial"/>
                <a:cs typeface="Arial"/>
              </a:rPr>
              <a:t>20</a:t>
            </a:r>
            <a:endParaRPr sz="1200">
              <a:latin typeface="Arial"/>
              <a:cs typeface="Arial"/>
            </a:endParaRPr>
          </a:p>
          <a:p>
            <a:pPr marL="927100" lvl="2" indent="-228600">
              <a:lnSpc>
                <a:spcPts val="1345"/>
              </a:lnSpc>
              <a:buFont typeface="Times New Roman"/>
              <a:buChar char="•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NEVER, NE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ER, NE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 place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 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secured </a:t>
            </a:r>
            <a:r>
              <a:rPr sz="1200" spc="-1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ec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cle bin 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trash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950">
              <a:latin typeface="Times New Roman"/>
              <a:cs typeface="Times New Roman"/>
            </a:endParaRPr>
          </a:p>
          <a:p>
            <a:pPr marL="1769745" marR="2739390">
              <a:lnSpc>
                <a:spcPct val="117300"/>
              </a:lnSpc>
            </a:pP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TF</a:t>
            </a:r>
            <a:r>
              <a:rPr sz="1100" dirty="0">
                <a:latin typeface="Calibri"/>
                <a:cs typeface="Calibri"/>
              </a:rPr>
              <a:t>s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that </a:t>
            </a:r>
            <a:r>
              <a:rPr sz="1100" spc="-5" dirty="0">
                <a:latin typeface="Calibri"/>
                <a:cs typeface="Calibri"/>
              </a:rPr>
              <a:t>particip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te in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</a:t>
            </a:r>
            <a:r>
              <a:rPr sz="1100" spc="-1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 Wi</a:t>
            </a:r>
            <a:r>
              <a:rPr sz="1100" spc="-5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-10" dirty="0">
                <a:latin typeface="Calibri"/>
                <a:cs typeface="Calibri"/>
              </a:rPr>
              <a:t>R</a:t>
            </a:r>
            <a:r>
              <a:rPr sz="1100" dirty="0">
                <a:latin typeface="Calibri"/>
                <a:cs typeface="Calibri"/>
              </a:rPr>
              <a:t>ec</a:t>
            </a:r>
            <a:r>
              <a:rPr sz="1100" spc="-5" dirty="0">
                <a:latin typeface="Calibri"/>
                <a:cs typeface="Calibri"/>
              </a:rPr>
              <a:t>y</a:t>
            </a:r>
            <a:r>
              <a:rPr sz="1100" dirty="0">
                <a:latin typeface="Calibri"/>
                <a:cs typeface="Calibri"/>
              </a:rPr>
              <a:t>cli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spc="5" dirty="0">
                <a:latin typeface="Calibri"/>
                <a:cs typeface="Calibri"/>
              </a:rPr>
              <a:t>P</a:t>
            </a:r>
            <a:r>
              <a:rPr sz="1100" spc="-15" dirty="0">
                <a:latin typeface="Calibri"/>
                <a:cs typeface="Calibri"/>
              </a:rPr>
              <a:t>r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ust </a:t>
            </a:r>
            <a:r>
              <a:rPr sz="1100" dirty="0">
                <a:latin typeface="Calibri"/>
                <a:cs typeface="Calibri"/>
              </a:rPr>
              <a:t>esta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5" dirty="0">
                <a:latin typeface="Calibri"/>
                <a:cs typeface="Calibri"/>
              </a:rPr>
              <a:t>is</a:t>
            </a:r>
            <a:r>
              <a:rPr sz="1100" dirty="0">
                <a:latin typeface="Calibri"/>
                <a:cs typeface="Calibri"/>
              </a:rPr>
              <a:t>h a BAA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with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 </a:t>
            </a:r>
            <a:r>
              <a:rPr sz="1100" spc="-10" dirty="0">
                <a:latin typeface="Calibri"/>
                <a:cs typeface="Calibri"/>
              </a:rPr>
              <a:t>re</a:t>
            </a:r>
            <a:r>
              <a:rPr sz="1100" dirty="0">
                <a:latin typeface="Calibri"/>
                <a:cs typeface="Calibri"/>
              </a:rPr>
              <a:t>cycli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 pr</a:t>
            </a:r>
            <a:r>
              <a:rPr sz="1100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g</a:t>
            </a:r>
            <a:r>
              <a:rPr sz="1100" dirty="0">
                <a:latin typeface="Calibri"/>
                <a:cs typeface="Calibri"/>
              </a:rPr>
              <a:t>r</a:t>
            </a:r>
            <a:r>
              <a:rPr sz="1100" spc="-15" dirty="0">
                <a:latin typeface="Calibri"/>
                <a:cs typeface="Calibri"/>
              </a:rPr>
              <a:t>a</a:t>
            </a:r>
            <a:r>
              <a:rPr sz="1100" dirty="0">
                <a:latin typeface="Calibri"/>
                <a:cs typeface="Calibri"/>
              </a:rPr>
              <a:t>m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to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5" dirty="0">
                <a:latin typeface="Calibri"/>
                <a:cs typeface="Calibri"/>
              </a:rPr>
              <a:t>nsur</a:t>
            </a:r>
            <a:r>
              <a:rPr sz="1100" dirty="0">
                <a:latin typeface="Calibri"/>
                <a:cs typeface="Calibri"/>
              </a:rPr>
              <a:t>e</a:t>
            </a:r>
            <a:r>
              <a:rPr sz="1100" spc="-10" dirty="0">
                <a:latin typeface="Calibri"/>
                <a:cs typeface="Calibri"/>
              </a:rPr>
              <a:t> t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e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ro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er </a:t>
            </a:r>
            <a:r>
              <a:rPr sz="1100" spc="-5" dirty="0">
                <a:latin typeface="Calibri"/>
                <a:cs typeface="Calibri"/>
              </a:rPr>
              <a:t>sa</a:t>
            </a:r>
            <a:r>
              <a:rPr sz="1100" spc="-15" dirty="0">
                <a:latin typeface="Calibri"/>
                <a:cs typeface="Calibri"/>
              </a:rPr>
              <a:t>f</a:t>
            </a:r>
            <a:r>
              <a:rPr sz="1100" dirty="0">
                <a:latin typeface="Calibri"/>
                <a:cs typeface="Calibri"/>
              </a:rPr>
              <a:t>eg</a:t>
            </a:r>
            <a:r>
              <a:rPr sz="1100" spc="-10" dirty="0">
                <a:latin typeface="Calibri"/>
                <a:cs typeface="Calibri"/>
              </a:rPr>
              <a:t>u</a:t>
            </a:r>
            <a:r>
              <a:rPr sz="1100" dirty="0">
                <a:latin typeface="Calibri"/>
                <a:cs typeface="Calibri"/>
              </a:rPr>
              <a:t>ar</a:t>
            </a:r>
            <a:r>
              <a:rPr sz="1100" spc="-10" dirty="0">
                <a:latin typeface="Calibri"/>
                <a:cs typeface="Calibri"/>
              </a:rPr>
              <a:t>d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10" dirty="0">
                <a:latin typeface="Calibri"/>
                <a:cs typeface="Calibri"/>
              </a:rPr>
              <a:t>n</a:t>
            </a:r>
            <a:r>
              <a:rPr sz="1100" dirty="0">
                <a:latin typeface="Calibri"/>
                <a:cs typeface="Calibri"/>
              </a:rPr>
              <a:t>g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and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dis</a:t>
            </a:r>
            <a:r>
              <a:rPr sz="1100" spc="-10" dirty="0">
                <a:latin typeface="Calibri"/>
                <a:cs typeface="Calibri"/>
              </a:rPr>
              <a:t>p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spc="-5" dirty="0">
                <a:latin typeface="Calibri"/>
                <a:cs typeface="Calibri"/>
              </a:rPr>
              <a:t>sa</a:t>
            </a:r>
            <a:r>
              <a:rPr sz="1100" dirty="0">
                <a:latin typeface="Calibri"/>
                <a:cs typeface="Calibri"/>
              </a:rPr>
              <a:t>l</a:t>
            </a:r>
            <a:r>
              <a:rPr sz="1100" spc="-15" dirty="0">
                <a:latin typeface="Calibri"/>
                <a:cs typeface="Calibri"/>
              </a:rPr>
              <a:t> </a:t>
            </a:r>
            <a:r>
              <a:rPr sz="1100" spc="5" dirty="0">
                <a:latin typeface="Calibri"/>
                <a:cs typeface="Calibri"/>
              </a:rPr>
              <a:t>o</a:t>
            </a:r>
            <a:r>
              <a:rPr sz="1100" dirty="0">
                <a:latin typeface="Calibri"/>
                <a:cs typeface="Calibri"/>
              </a:rPr>
              <a:t>f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P</a:t>
            </a:r>
            <a:r>
              <a:rPr sz="1100" spc="-5" dirty="0">
                <a:latin typeface="Calibri"/>
                <a:cs typeface="Calibri"/>
              </a:rPr>
              <a:t>H</a:t>
            </a:r>
            <a:r>
              <a:rPr sz="1100" dirty="0">
                <a:latin typeface="Calibri"/>
                <a:cs typeface="Calibri"/>
              </a:rPr>
              <a:t>I </a:t>
            </a:r>
            <a:r>
              <a:rPr sz="1100" spc="-5" dirty="0">
                <a:latin typeface="Calibri"/>
                <a:cs typeface="Calibri"/>
              </a:rPr>
              <a:t>p</a:t>
            </a:r>
            <a:r>
              <a:rPr sz="1100" dirty="0">
                <a:latin typeface="Calibri"/>
                <a:cs typeface="Calibri"/>
              </a:rPr>
              <a:t>laced</a:t>
            </a:r>
            <a:r>
              <a:rPr sz="1100" spc="-5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in</a:t>
            </a:r>
            <a:r>
              <a:rPr sz="1100" spc="-20" dirty="0">
                <a:latin typeface="Calibri"/>
                <a:cs typeface="Calibri"/>
              </a:rPr>
              <a:t> </a:t>
            </a:r>
            <a:r>
              <a:rPr sz="1100" dirty="0">
                <a:latin typeface="Calibri"/>
                <a:cs typeface="Calibri"/>
              </a:rPr>
              <a:t>the</a:t>
            </a:r>
            <a:r>
              <a:rPr sz="1100" spc="-10" dirty="0">
                <a:latin typeface="Calibri"/>
                <a:cs typeface="Calibri"/>
              </a:rPr>
              <a:t> </a:t>
            </a:r>
            <a:r>
              <a:rPr sz="1100" spc="-5" dirty="0">
                <a:latin typeface="Calibri"/>
                <a:cs typeface="Calibri"/>
              </a:rPr>
              <a:t>FOUO </a:t>
            </a:r>
            <a:r>
              <a:rPr sz="1100" dirty="0">
                <a:latin typeface="Calibri"/>
                <a:cs typeface="Calibri"/>
              </a:rPr>
              <a:t>recyc</a:t>
            </a:r>
            <a:r>
              <a:rPr sz="1100" spc="-15" dirty="0">
                <a:latin typeface="Calibri"/>
                <a:cs typeface="Calibri"/>
              </a:rPr>
              <a:t>l</a:t>
            </a:r>
            <a:r>
              <a:rPr sz="1100" dirty="0">
                <a:latin typeface="Calibri"/>
                <a:cs typeface="Calibri"/>
              </a:rPr>
              <a:t>e </a:t>
            </a:r>
            <a:r>
              <a:rPr sz="1100" spc="-5" dirty="0">
                <a:latin typeface="Calibri"/>
                <a:cs typeface="Calibri"/>
              </a:rPr>
              <a:t>b</a:t>
            </a:r>
            <a:r>
              <a:rPr sz="1100" dirty="0">
                <a:latin typeface="Calibri"/>
                <a:cs typeface="Calibri"/>
              </a:rPr>
              <a:t>i</a:t>
            </a:r>
            <a:r>
              <a:rPr sz="1100" spc="-5" dirty="0">
                <a:latin typeface="Calibri"/>
                <a:cs typeface="Calibri"/>
              </a:rPr>
              <a:t>ns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73600" marR="7620" algn="r">
              <a:lnSpc>
                <a:spcPts val="3329"/>
              </a:lnSpc>
            </a:pPr>
            <a:r>
              <a:rPr spc="-20" dirty="0"/>
              <a:t>HIPAA</a:t>
            </a:r>
            <a:r>
              <a:rPr spc="-5" dirty="0"/>
              <a:t> </a:t>
            </a:r>
            <a:r>
              <a:rPr spc="-15" dirty="0"/>
              <a:t>In</a:t>
            </a:r>
            <a:r>
              <a:rPr spc="-5" dirty="0"/>
              <a:t> </a:t>
            </a:r>
            <a:r>
              <a:rPr spc="-25" dirty="0"/>
              <a:t>A</a:t>
            </a:r>
            <a:r>
              <a:rPr spc="10" dirty="0"/>
              <a:t> </a:t>
            </a:r>
            <a:r>
              <a:rPr spc="-20" dirty="0"/>
              <a:t>Nutshe</a:t>
            </a:r>
            <a:r>
              <a:rPr spc="-5" dirty="0"/>
              <a:t>l</a:t>
            </a:r>
            <a:r>
              <a:rPr spc="-10" dirty="0"/>
              <a:t>l</a:t>
            </a:r>
          </a:p>
          <a:p>
            <a:pPr marL="4673600" marR="5080" algn="r">
              <a:lnSpc>
                <a:spcPts val="1650"/>
              </a:lnSpc>
            </a:pPr>
            <a:r>
              <a:rPr sz="1400" dirty="0"/>
              <a:t>(</a:t>
            </a:r>
            <a:r>
              <a:rPr sz="1400" spc="-5" dirty="0"/>
              <a:t>W</a:t>
            </a:r>
            <a:r>
              <a:rPr sz="1400" spc="-10" dirty="0"/>
              <a:t>h</a:t>
            </a:r>
            <a:r>
              <a:rPr sz="1400" dirty="0"/>
              <a:t>at</a:t>
            </a:r>
            <a:r>
              <a:rPr sz="1400" spc="5" dirty="0"/>
              <a:t> </a:t>
            </a:r>
            <a:r>
              <a:rPr sz="1400" dirty="0"/>
              <a:t>it</a:t>
            </a:r>
            <a:r>
              <a:rPr sz="1400" spc="-10" dirty="0"/>
              <a:t> i</a:t>
            </a:r>
            <a:r>
              <a:rPr sz="1400" dirty="0"/>
              <a:t>s)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479502"/>
            <a:ext cx="8039100" cy="879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10"/>
              </a:lnSpc>
            </a:pPr>
            <a:r>
              <a:rPr sz="1200" b="1" spc="5" dirty="0">
                <a:latin typeface="Arial"/>
                <a:cs typeface="Arial"/>
              </a:rPr>
              <a:t>W</a:t>
            </a:r>
            <a:r>
              <a:rPr sz="1200" b="1" dirty="0">
                <a:latin typeface="Arial"/>
                <a:cs typeface="Arial"/>
              </a:rPr>
              <a:t>hat HI</a:t>
            </a:r>
            <a:r>
              <a:rPr sz="1200" b="1" spc="15" dirty="0">
                <a:latin typeface="Arial"/>
                <a:cs typeface="Arial"/>
              </a:rPr>
              <a:t>P</a:t>
            </a:r>
            <a:r>
              <a:rPr sz="1200" b="1" spc="-15" dirty="0">
                <a:latin typeface="Arial"/>
                <a:cs typeface="Arial"/>
              </a:rPr>
              <a:t>A</a:t>
            </a:r>
            <a:r>
              <a:rPr sz="1200" b="1" dirty="0">
                <a:latin typeface="Arial"/>
                <a:cs typeface="Arial"/>
              </a:rPr>
              <a:t>A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Is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380"/>
              </a:lnSpc>
            </a:pPr>
            <a:r>
              <a:rPr sz="1200" dirty="0">
                <a:latin typeface="Arial"/>
                <a:cs typeface="Arial"/>
              </a:rPr>
              <a:t>Publ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 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aw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1</a:t>
            </a:r>
            <a:r>
              <a:rPr sz="1200" dirty="0">
                <a:latin typeface="Arial"/>
                <a:cs typeface="Arial"/>
              </a:rPr>
              <a:t>0</a:t>
            </a:r>
            <a:r>
              <a:rPr sz="1200" spc="10" dirty="0">
                <a:latin typeface="Arial"/>
                <a:cs typeface="Arial"/>
              </a:rPr>
              <a:t>4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1</a:t>
            </a:r>
            <a:r>
              <a:rPr sz="1200" spc="-10" dirty="0">
                <a:latin typeface="Arial"/>
                <a:cs typeface="Arial"/>
              </a:rPr>
              <a:t>9</a:t>
            </a:r>
            <a:r>
              <a:rPr sz="1200" dirty="0">
                <a:latin typeface="Arial"/>
                <a:cs typeface="Arial"/>
              </a:rPr>
              <a:t>1, a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so k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In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urance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Por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abi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Acco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bi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3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Act (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IPAA)</a:t>
            </a:r>
            <a:endParaRPr sz="1200">
              <a:latin typeface="Arial"/>
              <a:cs typeface="Arial"/>
            </a:endParaRPr>
          </a:p>
          <a:p>
            <a:pPr marL="469900" indent="-228600">
              <a:lnSpc>
                <a:spcPts val="1380"/>
              </a:lnSpc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Passed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1</a:t>
            </a:r>
            <a:r>
              <a:rPr sz="1200" spc="-10" dirty="0">
                <a:latin typeface="Arial"/>
                <a:cs typeface="Arial"/>
              </a:rPr>
              <a:t>0</a:t>
            </a:r>
            <a:r>
              <a:rPr sz="1200" spc="10" dirty="0">
                <a:latin typeface="Arial"/>
                <a:cs typeface="Arial"/>
              </a:rPr>
              <a:t>4</a:t>
            </a:r>
            <a:r>
              <a:rPr sz="1200" baseline="38194" dirty="0">
                <a:latin typeface="Arial"/>
                <a:cs typeface="Arial"/>
              </a:rPr>
              <a:t>th</a:t>
            </a:r>
            <a:r>
              <a:rPr sz="1200" spc="165" baseline="38194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ress in </a:t>
            </a:r>
            <a:r>
              <a:rPr sz="1200" spc="-10" dirty="0">
                <a:latin typeface="Arial"/>
                <a:cs typeface="Arial"/>
              </a:rPr>
              <a:t>1</a:t>
            </a:r>
            <a:r>
              <a:rPr sz="1200" dirty="0">
                <a:latin typeface="Arial"/>
                <a:cs typeface="Arial"/>
              </a:rPr>
              <a:t>996</a:t>
            </a:r>
            <a:endParaRPr sz="1200">
              <a:latin typeface="Arial"/>
              <a:cs typeface="Arial"/>
            </a:endParaRPr>
          </a:p>
          <a:p>
            <a:pPr marL="469900" indent="-228600">
              <a:lnSpc>
                <a:spcPts val="1380"/>
              </a:lnSpc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de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Fe</a:t>
            </a:r>
            <a:r>
              <a:rPr sz="1200" spc="-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eral Re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ulat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ons (</a:t>
            </a:r>
            <a:r>
              <a:rPr sz="1200" spc="-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FR)</a:t>
            </a:r>
            <a:endParaRPr sz="1200">
              <a:latin typeface="Arial"/>
              <a:cs typeface="Arial"/>
            </a:endParaRPr>
          </a:p>
          <a:p>
            <a:pPr marL="469900" indent="-228600">
              <a:lnSpc>
                <a:spcPts val="1410"/>
              </a:lnSpc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Se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ty,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hich 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nder </a:t>
            </a:r>
            <a:r>
              <a:rPr sz="1200" spc="-10" dirty="0">
                <a:latin typeface="Arial"/>
                <a:cs typeface="Arial"/>
              </a:rPr>
              <a:t>Ad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inistrati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Si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on, 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prese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 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only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ents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PAA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711451" y="2526792"/>
            <a:ext cx="6151626" cy="313286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r>
              <a:rPr dirty="0"/>
              <a:t>3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49115">
              <a:lnSpc>
                <a:spcPct val="100000"/>
              </a:lnSpc>
            </a:pPr>
            <a:r>
              <a:rPr spc="-20" dirty="0"/>
              <a:t>P</a:t>
            </a:r>
            <a:r>
              <a:rPr spc="-30" dirty="0"/>
              <a:t>u</a:t>
            </a:r>
            <a:r>
              <a:rPr spc="-10" dirty="0"/>
              <a:t>t</a:t>
            </a:r>
            <a:r>
              <a:rPr spc="-5" dirty="0"/>
              <a:t>t</a:t>
            </a:r>
            <a:r>
              <a:rPr spc="-10" dirty="0"/>
              <a:t>i</a:t>
            </a:r>
            <a:r>
              <a:rPr spc="-15" dirty="0"/>
              <a:t>n</a:t>
            </a:r>
            <a:r>
              <a:rPr spc="-20" dirty="0"/>
              <a:t>g</a:t>
            </a:r>
            <a:r>
              <a:rPr spc="-5" dirty="0"/>
              <a:t> </a:t>
            </a:r>
            <a:r>
              <a:rPr spc="-10" dirty="0"/>
              <a:t>It</a:t>
            </a:r>
            <a:r>
              <a:rPr dirty="0"/>
              <a:t> </a:t>
            </a:r>
            <a:r>
              <a:rPr spc="-15" dirty="0"/>
              <a:t>All</a:t>
            </a:r>
            <a:r>
              <a:rPr spc="-5" dirty="0"/>
              <a:t> </a:t>
            </a:r>
            <a:r>
              <a:rPr spc="-20" dirty="0"/>
              <a:t>Tog</a:t>
            </a:r>
            <a:r>
              <a:rPr spc="-15" dirty="0"/>
              <a:t>ether</a:t>
            </a:r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245277"/>
            <a:ext cx="8331200" cy="4841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Breach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</a:t>
            </a:r>
            <a:endParaRPr sz="1200">
              <a:latin typeface="Arial"/>
              <a:cs typeface="Arial"/>
            </a:endParaRPr>
          </a:p>
          <a:p>
            <a:pPr marL="527685" marR="454025" lvl="1" indent="-228600">
              <a:lnSpc>
                <a:spcPct val="95800"/>
              </a:lnSpc>
              <a:spcBef>
                <a:spcPts val="70"/>
              </a:spcBef>
              <a:buFont typeface="Symbol"/>
              <a:buChar char=""/>
              <a:tabLst>
                <a:tab pos="528320" algn="l"/>
              </a:tabLst>
            </a:pPr>
            <a:r>
              <a:rPr sz="1200" dirty="0">
                <a:latin typeface="Arial"/>
                <a:cs typeface="Arial"/>
              </a:rPr>
              <a:t>As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ithin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Fe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eral 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ern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nt,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Air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Force</a:t>
            </a:r>
            <a:r>
              <a:rPr sz="1200" spc="-5" dirty="0">
                <a:latin typeface="Arial"/>
                <a:cs typeface="Arial"/>
              </a:rPr>
              <a:t> m</a:t>
            </a:r>
            <a:r>
              <a:rPr sz="1200" dirty="0">
                <a:latin typeface="Arial"/>
                <a:cs typeface="Arial"/>
              </a:rPr>
              <a:t>ust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b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2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the 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ents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DoD </a:t>
            </a:r>
            <a:r>
              <a:rPr sz="1200" spc="-5" dirty="0">
                <a:latin typeface="Arial"/>
                <a:cs typeface="Arial"/>
              </a:rPr>
              <a:t>5</a:t>
            </a:r>
            <a:r>
              <a:rPr sz="1200" dirty="0">
                <a:latin typeface="Arial"/>
                <a:cs typeface="Arial"/>
              </a:rPr>
              <a:t>40</a:t>
            </a:r>
            <a:r>
              <a:rPr sz="1200" spc="-10" dirty="0">
                <a:latin typeface="Arial"/>
                <a:cs typeface="Arial"/>
              </a:rPr>
              <a:t>0</a:t>
            </a:r>
            <a:r>
              <a:rPr sz="1200" dirty="0">
                <a:latin typeface="Arial"/>
                <a:cs typeface="Arial"/>
              </a:rPr>
              <a:t>.</a:t>
            </a:r>
            <a:r>
              <a:rPr sz="1200" spc="5" dirty="0">
                <a:latin typeface="Arial"/>
                <a:cs typeface="Arial"/>
              </a:rPr>
              <a:t>1</a:t>
            </a:r>
            <a:r>
              <a:rPr sz="1200" spc="10" dirty="0">
                <a:latin typeface="Arial"/>
                <a:cs typeface="Arial"/>
              </a:rPr>
              <a:t>1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R, </a:t>
            </a:r>
            <a:r>
              <a:rPr sz="1200" i="1" dirty="0">
                <a:latin typeface="Arial"/>
                <a:cs typeface="Arial"/>
              </a:rPr>
              <a:t>De</a:t>
            </a:r>
            <a:r>
              <a:rPr sz="1200" i="1" spc="5" dirty="0">
                <a:latin typeface="Arial"/>
                <a:cs typeface="Arial"/>
              </a:rPr>
              <a:t>p</a:t>
            </a:r>
            <a:r>
              <a:rPr sz="1200" i="1" dirty="0">
                <a:latin typeface="Arial"/>
                <a:cs typeface="Arial"/>
              </a:rPr>
              <a:t>art</a:t>
            </a:r>
            <a:r>
              <a:rPr sz="1200" i="1" spc="-20" dirty="0">
                <a:latin typeface="Arial"/>
                <a:cs typeface="Arial"/>
              </a:rPr>
              <a:t>m</a:t>
            </a:r>
            <a:r>
              <a:rPr sz="1200" i="1" dirty="0">
                <a:latin typeface="Arial"/>
                <a:cs typeface="Arial"/>
              </a:rPr>
              <a:t>ent of</a:t>
            </a:r>
            <a:r>
              <a:rPr sz="1200" i="1" spc="-10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Def</a:t>
            </a:r>
            <a:r>
              <a:rPr sz="1200" i="1" spc="-5" dirty="0">
                <a:latin typeface="Arial"/>
                <a:cs typeface="Arial"/>
              </a:rPr>
              <a:t>e</a:t>
            </a:r>
            <a:r>
              <a:rPr sz="1200" i="1" dirty="0">
                <a:latin typeface="Arial"/>
                <a:cs typeface="Arial"/>
              </a:rPr>
              <a:t>n</a:t>
            </a:r>
            <a:r>
              <a:rPr sz="1200" i="1" spc="-15" dirty="0">
                <a:latin typeface="Arial"/>
                <a:cs typeface="Arial"/>
              </a:rPr>
              <a:t>s</a:t>
            </a:r>
            <a:r>
              <a:rPr sz="1200" i="1" dirty="0">
                <a:latin typeface="Arial"/>
                <a:cs typeface="Arial"/>
              </a:rPr>
              <a:t>e Pr</a:t>
            </a:r>
            <a:r>
              <a:rPr sz="1200" i="1" spc="-10" dirty="0">
                <a:latin typeface="Arial"/>
                <a:cs typeface="Arial"/>
              </a:rPr>
              <a:t>i</a:t>
            </a:r>
            <a:r>
              <a:rPr sz="1200" i="1" dirty="0">
                <a:latin typeface="Arial"/>
                <a:cs typeface="Arial"/>
              </a:rPr>
              <a:t>vacy Pr</a:t>
            </a:r>
            <a:r>
              <a:rPr sz="1200" i="1" spc="-15" dirty="0">
                <a:latin typeface="Arial"/>
                <a:cs typeface="Arial"/>
              </a:rPr>
              <a:t>o</a:t>
            </a:r>
            <a:r>
              <a:rPr sz="1200" i="1" dirty="0">
                <a:latin typeface="Arial"/>
                <a:cs typeface="Arial"/>
              </a:rPr>
              <a:t>gram</a:t>
            </a:r>
            <a:r>
              <a:rPr sz="1200" i="1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ertains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sa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uard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re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orting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rea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es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Pers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nal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 I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ia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le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(PII).</a:t>
            </a:r>
            <a:endParaRPr sz="1200">
              <a:latin typeface="Arial"/>
              <a:cs typeface="Arial"/>
            </a:endParaRPr>
          </a:p>
          <a:p>
            <a:pPr marL="812800" marR="351155" lvl="2" indent="-228600">
              <a:lnSpc>
                <a:spcPts val="1380"/>
              </a:lnSpc>
              <a:spcBef>
                <a:spcPts val="35"/>
              </a:spcBef>
              <a:buFont typeface="Wingdings"/>
              <a:buChar char=""/>
              <a:tabLst>
                <a:tab pos="813435" algn="l"/>
              </a:tabLst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ia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le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edical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 is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nsid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PII by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initio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,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 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b</a:t>
            </a:r>
            <a:r>
              <a:rPr sz="1200" spc="-15" dirty="0">
                <a:latin typeface="Arial"/>
                <a:cs typeface="Arial"/>
              </a:rPr>
              <a:t>j</a:t>
            </a:r>
            <a:r>
              <a:rPr sz="1200" dirty="0">
                <a:latin typeface="Arial"/>
                <a:cs typeface="Arial"/>
              </a:rPr>
              <a:t>ect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uards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reporting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ident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ed in </a:t>
            </a:r>
            <a:r>
              <a:rPr sz="1200" spc="-1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oD 5</a:t>
            </a:r>
            <a:r>
              <a:rPr sz="1200" spc="-10" dirty="0">
                <a:latin typeface="Arial"/>
                <a:cs typeface="Arial"/>
              </a:rPr>
              <a:t>4</a:t>
            </a:r>
            <a:r>
              <a:rPr sz="1200" dirty="0">
                <a:latin typeface="Arial"/>
                <a:cs typeface="Arial"/>
              </a:rPr>
              <a:t>0</a:t>
            </a:r>
            <a:r>
              <a:rPr sz="1200" spc="-10" dirty="0">
                <a:latin typeface="Arial"/>
                <a:cs typeface="Arial"/>
              </a:rPr>
              <a:t>0</a:t>
            </a:r>
            <a:r>
              <a:rPr sz="1200" dirty="0">
                <a:latin typeface="Arial"/>
                <a:cs typeface="Arial"/>
              </a:rPr>
              <a:t>.</a:t>
            </a:r>
            <a:r>
              <a:rPr sz="1200" spc="5" dirty="0">
                <a:latin typeface="Arial"/>
                <a:cs typeface="Arial"/>
              </a:rPr>
              <a:t>1</a:t>
            </a:r>
            <a:r>
              <a:rPr sz="1200" spc="30" dirty="0">
                <a:latin typeface="Arial"/>
                <a:cs typeface="Arial"/>
              </a:rPr>
              <a:t>1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R</a:t>
            </a:r>
            <a:endParaRPr sz="1200">
              <a:latin typeface="Arial"/>
              <a:cs typeface="Arial"/>
            </a:endParaRPr>
          </a:p>
          <a:p>
            <a:pPr marL="527685" lvl="1" indent="-228600">
              <a:lnSpc>
                <a:spcPts val="1430"/>
              </a:lnSpc>
              <a:buFont typeface="Symbol"/>
              <a:buChar char=""/>
              <a:tabLst>
                <a:tab pos="528320" algn="l"/>
              </a:tabLst>
            </a:pPr>
            <a:r>
              <a:rPr sz="1200" dirty="0">
                <a:latin typeface="Arial"/>
                <a:cs typeface="Arial"/>
              </a:rPr>
              <a:t>As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b</a:t>
            </a:r>
            <a:r>
              <a:rPr sz="1200" spc="-15" dirty="0">
                <a:latin typeface="Arial"/>
                <a:cs typeface="Arial"/>
              </a:rPr>
              <a:t>j</a:t>
            </a:r>
            <a:r>
              <a:rPr sz="1200" dirty="0">
                <a:latin typeface="Arial"/>
                <a:cs typeface="Arial"/>
              </a:rPr>
              <a:t>ect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HIP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2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t also 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ply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HIP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each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orti</a:t>
            </a:r>
            <a:r>
              <a:rPr sz="1200" spc="-1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ents</a:t>
            </a:r>
            <a:endParaRPr sz="1200">
              <a:latin typeface="Arial"/>
              <a:cs typeface="Arial"/>
            </a:endParaRPr>
          </a:p>
          <a:p>
            <a:pPr marL="527685" lvl="1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528320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DoD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HHS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nition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rea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h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ho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belo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 marL="4471035" indent="-228600">
              <a:lnSpc>
                <a:spcPct val="100000"/>
              </a:lnSpc>
              <a:spcBef>
                <a:spcPts val="1005"/>
              </a:spcBef>
              <a:buFont typeface="Symbol"/>
              <a:buChar char=""/>
              <a:tabLst>
                <a:tab pos="4471670" algn="l"/>
              </a:tabLst>
            </a:pPr>
            <a:r>
              <a:rPr sz="1200" dirty="0">
                <a:latin typeface="Arial"/>
                <a:cs typeface="Arial"/>
              </a:rPr>
              <a:t>A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rea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 in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onal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u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tional</a:t>
            </a:r>
            <a:endParaRPr sz="1200">
              <a:latin typeface="Arial"/>
              <a:cs typeface="Arial"/>
            </a:endParaRPr>
          </a:p>
          <a:p>
            <a:pPr marL="4471035" indent="-228600">
              <a:lnSpc>
                <a:spcPts val="1405"/>
              </a:lnSpc>
              <a:spcBef>
                <a:spcPts val="25"/>
              </a:spcBef>
              <a:buFont typeface="Symbol"/>
              <a:buChar char=""/>
              <a:tabLst>
                <a:tab pos="4471670" algn="l"/>
              </a:tabLst>
            </a:pPr>
            <a:r>
              <a:rPr sz="1200" dirty="0">
                <a:latin typeface="Arial"/>
                <a:cs typeface="Arial"/>
              </a:rPr>
              <a:t>Com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es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breac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es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incl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de:</a:t>
            </a:r>
            <a:endParaRPr sz="1200">
              <a:latin typeface="Arial"/>
              <a:cs typeface="Arial"/>
            </a:endParaRPr>
          </a:p>
          <a:p>
            <a:pPr marL="4699635" marR="109855" lvl="1" indent="-228600">
              <a:lnSpc>
                <a:spcPts val="1380"/>
              </a:lnSpc>
              <a:spcBef>
                <a:spcPts val="60"/>
              </a:spcBef>
              <a:buFont typeface="Wingdings"/>
              <a:buChar char=""/>
              <a:tabLst>
                <a:tab pos="4700270" algn="l"/>
              </a:tabLst>
            </a:pPr>
            <a:r>
              <a:rPr sz="1200" dirty="0">
                <a:latin typeface="Arial"/>
                <a:cs typeface="Arial"/>
              </a:rPr>
              <a:t>Pro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allow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ccess 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au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ed in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als</a:t>
            </a:r>
            <a:endParaRPr sz="1200">
              <a:latin typeface="Arial"/>
              <a:cs typeface="Arial"/>
            </a:endParaRPr>
          </a:p>
          <a:p>
            <a:pPr marL="4699635" marR="65405" lvl="1" indent="-228600">
              <a:lnSpc>
                <a:spcPts val="1380"/>
              </a:lnSpc>
              <a:buFont typeface="Wingdings"/>
              <a:buChar char=""/>
              <a:tabLst>
                <a:tab pos="4700270" algn="l"/>
              </a:tabLst>
            </a:pPr>
            <a:r>
              <a:rPr sz="1200" dirty="0">
                <a:latin typeface="Arial"/>
                <a:cs typeface="Arial"/>
              </a:rPr>
              <a:t>Loss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ft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a l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pt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p, 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orta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le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ard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e, or ot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 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PII</a:t>
            </a:r>
            <a:endParaRPr sz="1200">
              <a:latin typeface="Arial"/>
              <a:cs typeface="Arial"/>
            </a:endParaRPr>
          </a:p>
          <a:p>
            <a:pPr marL="4699635" lvl="1" indent="-228600">
              <a:lnSpc>
                <a:spcPts val="1315"/>
              </a:lnSpc>
              <a:buFont typeface="Wingdings"/>
              <a:buChar char=""/>
              <a:tabLst>
                <a:tab pos="4700270" algn="l"/>
              </a:tabLst>
            </a:pP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,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, </a:t>
            </a:r>
            <a:r>
              <a:rPr sz="1200" spc="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 to the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rong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ddress</a:t>
            </a:r>
            <a:endParaRPr sz="1200">
              <a:latin typeface="Arial"/>
              <a:cs typeface="Arial"/>
            </a:endParaRPr>
          </a:p>
          <a:p>
            <a:pPr marL="4699635" marR="277495" lvl="1" indent="-228600">
              <a:lnSpc>
                <a:spcPts val="1380"/>
              </a:lnSpc>
              <a:spcBef>
                <a:spcPts val="65"/>
              </a:spcBef>
              <a:buFont typeface="Wingdings"/>
              <a:buChar char=""/>
              <a:tabLst>
                <a:tab pos="4700270" algn="l"/>
              </a:tabLst>
            </a:pPr>
            <a:r>
              <a:rPr sz="1200" dirty="0">
                <a:latin typeface="Arial"/>
                <a:cs typeface="Arial"/>
              </a:rPr>
              <a:t>Electronic tr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ns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iss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PHI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hrou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 </a:t>
            </a:r>
            <a:r>
              <a:rPr sz="1200" spc="-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nse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ured cha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nels</a:t>
            </a:r>
            <a:endParaRPr sz="1200">
              <a:latin typeface="Arial"/>
              <a:cs typeface="Arial"/>
            </a:endParaRPr>
          </a:p>
          <a:p>
            <a:pPr marL="4471035" indent="-228600">
              <a:lnSpc>
                <a:spcPts val="1410"/>
              </a:lnSpc>
              <a:spcBef>
                <a:spcPts val="910"/>
              </a:spcBef>
              <a:buFont typeface="Symbol"/>
              <a:buChar char=""/>
              <a:tabLst>
                <a:tab pos="4471670" algn="l"/>
              </a:tabLst>
            </a:pPr>
            <a:r>
              <a:rPr sz="1200" b="1" dirty="0">
                <a:latin typeface="Arial"/>
                <a:cs typeface="Arial"/>
              </a:rPr>
              <a:t>If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20" dirty="0">
                <a:latin typeface="Arial"/>
                <a:cs typeface="Arial"/>
              </a:rPr>
              <a:t>y</a:t>
            </a:r>
            <a:r>
              <a:rPr sz="1200" b="1" dirty="0">
                <a:latin typeface="Arial"/>
                <a:cs typeface="Arial"/>
              </a:rPr>
              <a:t>ou susp</a:t>
            </a:r>
            <a:r>
              <a:rPr sz="1200" b="1" spc="5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ct a b</a:t>
            </a:r>
            <a:r>
              <a:rPr sz="1200" b="1" spc="-15" dirty="0">
                <a:latin typeface="Arial"/>
                <a:cs typeface="Arial"/>
              </a:rPr>
              <a:t>r</a:t>
            </a:r>
            <a:r>
              <a:rPr sz="1200" b="1" dirty="0">
                <a:latin typeface="Arial"/>
                <a:cs typeface="Arial"/>
              </a:rPr>
              <a:t>e</a:t>
            </a:r>
            <a:r>
              <a:rPr sz="1200" b="1" spc="-10" dirty="0">
                <a:latin typeface="Arial"/>
                <a:cs typeface="Arial"/>
              </a:rPr>
              <a:t>a</a:t>
            </a:r>
            <a:r>
              <a:rPr sz="1200" b="1" dirty="0">
                <a:latin typeface="Arial"/>
                <a:cs typeface="Arial"/>
              </a:rPr>
              <a:t>ch has </a:t>
            </a:r>
            <a:r>
              <a:rPr sz="1200" b="1" spc="-15" dirty="0">
                <a:latin typeface="Arial"/>
                <a:cs typeface="Arial"/>
              </a:rPr>
              <a:t>o</a:t>
            </a:r>
            <a:r>
              <a:rPr sz="1200" b="1" dirty="0">
                <a:latin typeface="Arial"/>
                <a:cs typeface="Arial"/>
              </a:rPr>
              <a:t>ccur</a:t>
            </a:r>
            <a:r>
              <a:rPr sz="1200" b="1" spc="-15" dirty="0">
                <a:latin typeface="Arial"/>
                <a:cs typeface="Arial"/>
              </a:rPr>
              <a:t>r</a:t>
            </a:r>
            <a:r>
              <a:rPr sz="1200" b="1" dirty="0">
                <a:latin typeface="Arial"/>
                <a:cs typeface="Arial"/>
              </a:rPr>
              <a:t>ed</a:t>
            </a:r>
            <a:endParaRPr sz="1200">
              <a:latin typeface="Arial"/>
              <a:cs typeface="Arial"/>
            </a:endParaRPr>
          </a:p>
          <a:p>
            <a:pPr marL="4699635" lvl="1" indent="-228600">
              <a:lnSpc>
                <a:spcPts val="1380"/>
              </a:lnSpc>
              <a:buFont typeface="Wingdings"/>
              <a:buChar char=""/>
              <a:tabLst>
                <a:tab pos="4700270" algn="l"/>
              </a:tabLst>
            </a:pPr>
            <a:r>
              <a:rPr sz="1200" dirty="0">
                <a:latin typeface="Arial"/>
                <a:cs typeface="Arial"/>
              </a:rPr>
              <a:t>Secure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un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tt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P</a:t>
            </a:r>
            <a:r>
              <a:rPr sz="1200" spc="-1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(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f appl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ble)</a:t>
            </a:r>
            <a:endParaRPr sz="1200">
              <a:latin typeface="Arial"/>
              <a:cs typeface="Arial"/>
            </a:endParaRPr>
          </a:p>
          <a:p>
            <a:pPr marL="4699635" lvl="1" indent="-228600">
              <a:lnSpc>
                <a:spcPts val="1380"/>
              </a:lnSpc>
              <a:buFont typeface="Wingdings"/>
              <a:buChar char=""/>
              <a:tabLst>
                <a:tab pos="4700270" algn="l"/>
              </a:tabLst>
            </a:pPr>
            <a:r>
              <a:rPr sz="1200" dirty="0">
                <a:latin typeface="Arial"/>
                <a:cs typeface="Arial"/>
              </a:rPr>
              <a:t>Im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our HIPAA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</a:t>
            </a:r>
            <a:endParaRPr sz="1200">
              <a:latin typeface="Arial"/>
              <a:cs typeface="Arial"/>
            </a:endParaRPr>
          </a:p>
          <a:p>
            <a:pPr marL="4699635" marR="160020" lvl="1" indent="-228600">
              <a:lnSpc>
                <a:spcPts val="1380"/>
              </a:lnSpc>
              <a:spcBef>
                <a:spcPts val="65"/>
              </a:spcBef>
              <a:buFont typeface="Wingdings"/>
              <a:buChar char=""/>
              <a:tabLst>
                <a:tab pos="4700270" algn="l"/>
              </a:tabLst>
            </a:pPr>
            <a:r>
              <a:rPr sz="1200" dirty="0">
                <a:latin typeface="Arial"/>
                <a:cs typeface="Arial"/>
              </a:rPr>
              <a:t>Do not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elay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ortin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! The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</a:t>
            </a:r>
            <a:r>
              <a:rPr sz="1200" spc="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20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l 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alu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circ</a:t>
            </a:r>
            <a:r>
              <a:rPr sz="1200" spc="-15" dirty="0">
                <a:latin typeface="Arial"/>
                <a:cs typeface="Arial"/>
              </a:rPr>
              <a:t>u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st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nces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nitiate appr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action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st</a:t>
            </a:r>
            <a:r>
              <a:rPr sz="1200" spc="-10" dirty="0">
                <a:latin typeface="Arial"/>
                <a:cs typeface="Arial"/>
              </a:rPr>
              <a:t>ep</a:t>
            </a:r>
            <a:r>
              <a:rPr sz="1200" dirty="0">
                <a:latin typeface="Arial"/>
                <a:cs typeface="Arial"/>
              </a:rPr>
              <a:t>s if a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ach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has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occu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red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950">
              <a:latin typeface="Times New Roman"/>
              <a:cs typeface="Times New Roman"/>
            </a:endParaRPr>
          </a:p>
          <a:p>
            <a:pPr marL="127000" marR="648970">
              <a:lnSpc>
                <a:spcPct val="103000"/>
              </a:lnSpc>
            </a:pPr>
            <a:r>
              <a:rPr sz="1000" b="1" spc="-10" dirty="0">
                <a:solidFill>
                  <a:srgbClr val="C00000"/>
                </a:solidFill>
                <a:latin typeface="Arial Black"/>
                <a:cs typeface="Arial Black"/>
              </a:rPr>
              <a:t>N</a:t>
            </a:r>
            <a:r>
              <a:rPr sz="1000" b="1" spc="-15" dirty="0">
                <a:solidFill>
                  <a:srgbClr val="C00000"/>
                </a:solidFill>
                <a:latin typeface="Arial Black"/>
                <a:cs typeface="Arial Black"/>
              </a:rPr>
              <a:t>OTE</a:t>
            </a:r>
            <a:r>
              <a:rPr sz="1000" b="1" spc="-5" dirty="0">
                <a:solidFill>
                  <a:srgbClr val="C00000"/>
                </a:solidFill>
                <a:latin typeface="Arial Black"/>
                <a:cs typeface="Arial Black"/>
              </a:rPr>
              <a:t>:</a:t>
            </a:r>
            <a:r>
              <a:rPr sz="1000" b="1" spc="10" dirty="0">
                <a:solidFill>
                  <a:srgbClr val="C00000"/>
                </a:solidFill>
                <a:latin typeface="Arial Black"/>
                <a:cs typeface="Arial Black"/>
              </a:rPr>
              <a:t> </a:t>
            </a:r>
            <a:r>
              <a:rPr sz="1000" spc="-15" dirty="0">
                <a:solidFill>
                  <a:srgbClr val="C00000"/>
                </a:solidFill>
                <a:latin typeface="Arial"/>
                <a:cs typeface="Arial"/>
              </a:rPr>
              <a:t>B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re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ach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 report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ng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 h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ig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r>
              <a:rPr sz="1000" spc="5" dirty="0">
                <a:solidFill>
                  <a:srgbClr val="C00000"/>
                </a:solidFill>
                <a:latin typeface="Arial"/>
                <a:cs typeface="Arial"/>
              </a:rPr>
              <a:t>-</a:t>
            </a:r>
            <a:r>
              <a:rPr sz="1000" spc="-15" dirty="0">
                <a:solidFill>
                  <a:srgbClr val="C00000"/>
                </a:solidFill>
                <a:latin typeface="Arial"/>
                <a:cs typeface="Arial"/>
              </a:rPr>
              <a:t>v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si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bi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li</a:t>
            </a:r>
            <a:r>
              <a:rPr sz="1000" spc="10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y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 i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ss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ue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wi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th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in</a:t>
            </a:r>
            <a:r>
              <a:rPr sz="1000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1000" spc="-15" dirty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 D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oD.</a:t>
            </a:r>
            <a:r>
              <a:rPr sz="1000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C00000"/>
                </a:solidFill>
                <a:latin typeface="Arial"/>
                <a:cs typeface="Arial"/>
              </a:rPr>
              <a:t>Y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ou</a:t>
            </a:r>
            <a:r>
              <a:rPr sz="1000" spc="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25" dirty="0">
                <a:solidFill>
                  <a:srgbClr val="C00000"/>
                </a:solidFill>
                <a:latin typeface="Arial"/>
                <a:cs typeface="Arial"/>
              </a:rPr>
              <a:t>w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1000" spc="-15" dirty="0">
                <a:solidFill>
                  <a:srgbClr val="C00000"/>
                </a:solidFill>
                <a:latin typeface="Arial"/>
                <a:cs typeface="Arial"/>
              </a:rPr>
              <a:t>v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er 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b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1000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f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aul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ted</a:t>
            </a:r>
            <a:r>
              <a:rPr sz="1000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f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1000" spc="-15" dirty="0">
                <a:solidFill>
                  <a:srgbClr val="C00000"/>
                </a:solidFill>
                <a:latin typeface="Arial"/>
                <a:cs typeface="Arial"/>
              </a:rPr>
              <a:t>p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ort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ng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1000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sus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pected or</a:t>
            </a:r>
            <a:r>
              <a:rPr sz="1000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actual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br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ach</a:t>
            </a:r>
            <a:r>
              <a:rPr sz="1000" spc="4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– 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when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in</a:t>
            </a:r>
            <a:r>
              <a:rPr sz="1000" spc="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d</a:t>
            </a:r>
            <a:r>
              <a:rPr sz="1000" spc="-15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ubt,</a:t>
            </a:r>
            <a:r>
              <a:rPr sz="1000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u="sng" spc="-5" dirty="0">
                <a:solidFill>
                  <a:srgbClr val="C00000"/>
                </a:solidFill>
                <a:latin typeface="Arial"/>
                <a:cs typeface="Arial"/>
              </a:rPr>
              <a:t>alw</a:t>
            </a:r>
            <a:r>
              <a:rPr sz="1000" u="sng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1000" u="sng" spc="-25" dirty="0">
                <a:solidFill>
                  <a:srgbClr val="C00000"/>
                </a:solidFill>
                <a:latin typeface="Arial"/>
                <a:cs typeface="Arial"/>
              </a:rPr>
              <a:t>y</a:t>
            </a:r>
            <a:r>
              <a:rPr sz="1000" u="sng" spc="-5" dirty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sz="1000" spc="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1000" spc="-15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1000" spc="0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1000" spc="0" dirty="0">
                <a:solidFill>
                  <a:srgbClr val="C00000"/>
                </a:solidFill>
                <a:latin typeface="Arial"/>
                <a:cs typeface="Arial"/>
              </a:rPr>
              <a:t>f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y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th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1000" spc="-15" dirty="0">
                <a:solidFill>
                  <a:srgbClr val="C00000"/>
                </a:solidFill>
                <a:latin typeface="Arial"/>
                <a:cs typeface="Arial"/>
              </a:rPr>
              <a:t>P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C00000"/>
                </a:solidFill>
                <a:latin typeface="Arial"/>
                <a:cs typeface="Arial"/>
              </a:rPr>
              <a:t>P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1000" spc="-15" dirty="0">
                <a:solidFill>
                  <a:srgbClr val="C00000"/>
                </a:solidFill>
                <a:latin typeface="Arial"/>
                <a:cs typeface="Arial"/>
              </a:rPr>
              <a:t>v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1000" spc="5" dirty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y</a:t>
            </a:r>
            <a:r>
              <a:rPr sz="1000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1000" spc="0" dirty="0">
                <a:solidFill>
                  <a:srgbClr val="C00000"/>
                </a:solidFill>
                <a:latin typeface="Arial"/>
                <a:cs typeface="Arial"/>
              </a:rPr>
              <a:t>ff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1000" spc="10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; th</a:t>
            </a:r>
            <a:r>
              <a:rPr sz="1000" spc="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y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 wi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1000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sort </a:t>
            </a:r>
            <a:r>
              <a:rPr sz="1000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t </a:t>
            </a:r>
            <a:r>
              <a:rPr sz="1000" spc="-15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1000" spc="-5" dirty="0">
                <a:solidFill>
                  <a:srgbClr val="C00000"/>
                </a:solidFill>
                <a:latin typeface="Arial"/>
                <a:cs typeface="Arial"/>
              </a:rPr>
              <a:t>ut!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39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87857" y="2804160"/>
          <a:ext cx="3658387" cy="25700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58387"/>
              </a:tblGrid>
              <a:tr h="181356">
                <a:tc>
                  <a:txBody>
                    <a:bodyPr/>
                    <a:lstStyle/>
                    <a:p>
                      <a:pPr marL="546735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Protected He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lth Inf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rm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tion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S)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670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321562">
                <a:tc>
                  <a:txBody>
                    <a:bodyPr/>
                    <a:lstStyle/>
                    <a:p>
                      <a:pPr marL="64769" marR="137160">
                        <a:lnSpc>
                          <a:spcPct val="959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ns 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acq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scl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osure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 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art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sect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on (a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e)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pr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HI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securi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 priva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.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pur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ose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“a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q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 use,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osure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 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 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e”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pre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ach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ess 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 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bus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as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e,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as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e,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nstrate th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prob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bi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HI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as b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en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pr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on 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670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1356">
                <a:tc>
                  <a:txBody>
                    <a:bodyPr/>
                    <a:lstStyle/>
                    <a:p>
                      <a:pPr marL="346710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Person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200" b="1" spc="1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2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Identifiable In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ormation 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)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670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82776">
                <a:tc>
                  <a:txBody>
                    <a:bodyPr/>
                    <a:lstStyle/>
                    <a:p>
                      <a:pPr marL="64769" marR="89535">
                        <a:lnSpc>
                          <a:spcPct val="958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ble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loss 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trol,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ure,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 u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ac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ess 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al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on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ers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ess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ess to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uch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than 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z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urpos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ere 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l be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dver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ecte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uch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ts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wn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breach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670">
                      <a:solidFill>
                        <a:srgbClr val="000000"/>
                      </a:solidFill>
                      <a:prstDash val="solid"/>
                    </a:lnR>
                    <a:lnT w="7365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49115">
              <a:lnSpc>
                <a:spcPct val="100000"/>
              </a:lnSpc>
            </a:pPr>
            <a:r>
              <a:rPr spc="-20" dirty="0"/>
              <a:t>P</a:t>
            </a:r>
            <a:r>
              <a:rPr spc="-30" dirty="0"/>
              <a:t>u</a:t>
            </a:r>
            <a:r>
              <a:rPr spc="-10" dirty="0"/>
              <a:t>t</a:t>
            </a:r>
            <a:r>
              <a:rPr spc="-5" dirty="0"/>
              <a:t>t</a:t>
            </a:r>
            <a:r>
              <a:rPr spc="-10" dirty="0"/>
              <a:t>i</a:t>
            </a:r>
            <a:r>
              <a:rPr spc="-15" dirty="0"/>
              <a:t>n</a:t>
            </a:r>
            <a:r>
              <a:rPr spc="-20" dirty="0"/>
              <a:t>g</a:t>
            </a:r>
            <a:r>
              <a:rPr spc="-5" dirty="0"/>
              <a:t> </a:t>
            </a:r>
            <a:r>
              <a:rPr spc="-10" dirty="0"/>
              <a:t>It</a:t>
            </a:r>
            <a:r>
              <a:rPr dirty="0"/>
              <a:t> </a:t>
            </a:r>
            <a:r>
              <a:rPr spc="-15" dirty="0"/>
              <a:t>All</a:t>
            </a:r>
            <a:r>
              <a:rPr spc="-5" dirty="0"/>
              <a:t> </a:t>
            </a:r>
            <a:r>
              <a:rPr spc="-20" dirty="0"/>
              <a:t>Tog</a:t>
            </a:r>
            <a:r>
              <a:rPr spc="-15" dirty="0"/>
              <a:t>ether</a:t>
            </a:r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95750" y="1304925"/>
            <a:ext cx="4162425" cy="3209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35940" y="1420537"/>
            <a:ext cx="7489825" cy="4464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4057650" indent="-228600">
              <a:lnSpc>
                <a:spcPct val="95600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HIP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 re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ni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es the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itar</a:t>
            </a:r>
            <a:r>
              <a:rPr sz="1200" spc="-2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’s uni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ue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ds 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ose PHI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appr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itary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om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ties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nd</a:t>
            </a:r>
            <a:r>
              <a:rPr sz="1200" dirty="0">
                <a:latin typeface="Arial"/>
                <a:cs typeface="Arial"/>
              </a:rPr>
              <a:t>er spec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limi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 ci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cu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ances</a:t>
            </a:r>
            <a:endParaRPr sz="1200">
              <a:latin typeface="Arial"/>
              <a:cs typeface="Arial"/>
            </a:endParaRPr>
          </a:p>
          <a:p>
            <a:pPr marL="469900" marR="4250055" lvl="1" indent="-228600">
              <a:lnSpc>
                <a:spcPts val="1380"/>
              </a:lnSpc>
              <a:spcBef>
                <a:spcPts val="35"/>
              </a:spcBef>
              <a:buFont typeface="Times New Roman"/>
              <a:buChar char="•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Access is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rant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to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appr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ate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itary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om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eir desi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nee</a:t>
            </a:r>
            <a:endParaRPr sz="1200">
              <a:latin typeface="Arial"/>
              <a:cs typeface="Arial"/>
            </a:endParaRPr>
          </a:p>
          <a:p>
            <a:pPr marL="469900" marR="4098290" lvl="1" indent="-228600">
              <a:lnSpc>
                <a:spcPts val="1380"/>
              </a:lnSpc>
              <a:buFont typeface="Times New Roman"/>
              <a:buChar char="•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nci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al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“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inimum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neces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ar</a:t>
            </a:r>
            <a:r>
              <a:rPr sz="1200" spc="-2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”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ust be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bser</a:t>
            </a:r>
            <a:r>
              <a:rPr sz="1200" spc="-2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ed</a:t>
            </a:r>
            <a:endParaRPr sz="1200">
              <a:latin typeface="Arial"/>
              <a:cs typeface="Arial"/>
            </a:endParaRPr>
          </a:p>
          <a:p>
            <a:pPr marL="469900" marR="4412615" lvl="1" indent="-228600">
              <a:lnSpc>
                <a:spcPts val="1380"/>
              </a:lnSpc>
              <a:buFont typeface="Times New Roman"/>
              <a:buChar char="•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D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los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re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ders 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 a del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cate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nce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bet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en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nsur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  <a:p>
            <a:pPr marL="469900" marR="4081145">
              <a:lnSpc>
                <a:spcPts val="1380"/>
              </a:lnSpc>
            </a:pPr>
            <a:r>
              <a:rPr sz="1200" dirty="0">
                <a:latin typeface="Arial"/>
                <a:cs typeface="Arial"/>
              </a:rPr>
              <a:t>in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5" dirty="0">
                <a:latin typeface="Arial"/>
                <a:cs typeface="Arial"/>
              </a:rPr>
              <a:t>’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 co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nder </a:t>
            </a:r>
            <a:r>
              <a:rPr sz="1200" spc="-20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ecessary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 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ffecti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isch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 their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res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onsibil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ties</a:t>
            </a:r>
            <a:endParaRPr sz="1200">
              <a:latin typeface="Arial"/>
              <a:cs typeface="Arial"/>
            </a:endParaRPr>
          </a:p>
          <a:p>
            <a:pPr marL="469900" marR="4319270" lvl="1" indent="-228600">
              <a:lnSpc>
                <a:spcPts val="1380"/>
              </a:lnSpc>
              <a:buFont typeface="Times New Roman"/>
              <a:buChar char="•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Com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ders are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t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ed to rec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infor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per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ai</a:t>
            </a:r>
            <a:r>
              <a:rPr sz="1200" spc="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o:</a:t>
            </a:r>
            <a:endParaRPr sz="1200">
              <a:latin typeface="Arial"/>
              <a:cs typeface="Arial"/>
            </a:endParaRPr>
          </a:p>
          <a:p>
            <a:pPr marL="698500" marR="4072890" lvl="2" indent="-228600">
              <a:lnSpc>
                <a:spcPts val="1380"/>
              </a:lnSpc>
              <a:buFont typeface="Wingdings"/>
              <a:buChar char="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Ser</a:t>
            </a:r>
            <a:r>
              <a:rPr sz="1200" spc="-2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bers </a:t>
            </a:r>
            <a:r>
              <a:rPr sz="1200" spc="-20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are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t 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nder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co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nders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au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endParaRPr sz="1200">
              <a:latin typeface="Arial"/>
              <a:cs typeface="Arial"/>
            </a:endParaRPr>
          </a:p>
          <a:p>
            <a:pPr marL="698500" lvl="2" indent="-228600">
              <a:lnSpc>
                <a:spcPts val="1345"/>
              </a:lnSpc>
              <a:buFont typeface="Wingdings"/>
              <a:buChar char="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Fa</a:t>
            </a:r>
            <a:r>
              <a:rPr sz="1200" spc="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bers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bers</a:t>
            </a:r>
            <a:endParaRPr sz="1200">
              <a:latin typeface="Arial"/>
              <a:cs typeface="Arial"/>
            </a:endParaRPr>
          </a:p>
          <a:p>
            <a:pPr marL="241300" indent="-228600">
              <a:lnSpc>
                <a:spcPts val="1405"/>
              </a:lnSpc>
              <a:spcBef>
                <a:spcPts val="265"/>
              </a:spcBef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ples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rea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ons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ppropr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itary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omm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ties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rec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375"/>
              </a:lnSpc>
              <a:buFont typeface="Times New Roman"/>
              <a:buChar char="•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ermi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 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mem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5" dirty="0">
                <a:latin typeface="Arial"/>
                <a:cs typeface="Arial"/>
              </a:rPr>
              <a:t>'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ness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uty</a:t>
            </a:r>
            <a:endParaRPr sz="1200">
              <a:latin typeface="Arial"/>
              <a:cs typeface="Arial"/>
            </a:endParaRPr>
          </a:p>
          <a:p>
            <a:pPr marL="469900" marR="5080" lvl="1" indent="-228600">
              <a:lnSpc>
                <a:spcPts val="1380"/>
              </a:lnSpc>
              <a:spcBef>
                <a:spcPts val="65"/>
              </a:spcBef>
              <a:buFont typeface="Times New Roman"/>
              <a:buChar char="•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ermi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 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mem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5" dirty="0">
                <a:latin typeface="Arial"/>
                <a:cs typeface="Arial"/>
              </a:rPr>
              <a:t>'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ness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articular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iss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assi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t,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er, 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dut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, including co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nce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ctions 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 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eco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dition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nce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315"/>
              </a:lnSpc>
              <a:buFont typeface="Times New Roman"/>
              <a:buChar char="•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eport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on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as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alties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itary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per</a:t>
            </a:r>
            <a:r>
              <a:rPr sz="1200" spc="-1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ity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410"/>
              </a:lnSpc>
              <a:buFont typeface="Times New Roman"/>
              <a:buChar char="•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car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ut any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ecess</a:t>
            </a:r>
            <a:r>
              <a:rPr sz="1200" spc="2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 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per e</a:t>
            </a:r>
            <a:r>
              <a:rPr sz="1200" spc="-10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ecut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iss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ed Forces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442452" y="6246367"/>
            <a:ext cx="168910" cy="165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dirty="0">
                <a:solidFill>
                  <a:srgbClr val="001F5F"/>
                </a:solidFill>
                <a:latin typeface="Calibri"/>
                <a:cs typeface="Calibri"/>
              </a:rPr>
              <a:t>40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49115">
              <a:lnSpc>
                <a:spcPct val="100000"/>
              </a:lnSpc>
            </a:pPr>
            <a:r>
              <a:rPr spc="-20" dirty="0"/>
              <a:t>P</a:t>
            </a:r>
            <a:r>
              <a:rPr spc="-30" dirty="0"/>
              <a:t>u</a:t>
            </a:r>
            <a:r>
              <a:rPr spc="-10" dirty="0"/>
              <a:t>t</a:t>
            </a:r>
            <a:r>
              <a:rPr spc="-5" dirty="0"/>
              <a:t>t</a:t>
            </a:r>
            <a:r>
              <a:rPr spc="-10" dirty="0"/>
              <a:t>i</a:t>
            </a:r>
            <a:r>
              <a:rPr spc="-15" dirty="0"/>
              <a:t>n</a:t>
            </a:r>
            <a:r>
              <a:rPr spc="-20" dirty="0"/>
              <a:t>g</a:t>
            </a:r>
            <a:r>
              <a:rPr spc="-5" dirty="0"/>
              <a:t> </a:t>
            </a:r>
            <a:r>
              <a:rPr spc="-10" dirty="0"/>
              <a:t>It</a:t>
            </a:r>
            <a:r>
              <a:rPr dirty="0"/>
              <a:t> </a:t>
            </a:r>
            <a:r>
              <a:rPr spc="-15" dirty="0"/>
              <a:t>All</a:t>
            </a:r>
            <a:r>
              <a:rPr spc="-5" dirty="0"/>
              <a:t> </a:t>
            </a:r>
            <a:r>
              <a:rPr spc="-20" dirty="0"/>
              <a:t>Tog</a:t>
            </a:r>
            <a:r>
              <a:rPr spc="-15" dirty="0"/>
              <a:t>ether</a:t>
            </a:r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ts val="1405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pc="5" dirty="0"/>
              <a:t>T</a:t>
            </a:r>
            <a:r>
              <a:rPr spc="-10" dirty="0"/>
              <a:t>h</a:t>
            </a:r>
            <a:r>
              <a:rPr dirty="0"/>
              <a:t>e C</a:t>
            </a:r>
            <a:r>
              <a:rPr spc="-10" dirty="0"/>
              <a:t>o</a:t>
            </a:r>
            <a:r>
              <a:rPr spc="5" dirty="0"/>
              <a:t>m</a:t>
            </a:r>
            <a:r>
              <a:rPr spc="-5" dirty="0"/>
              <a:t>m</a:t>
            </a:r>
            <a:r>
              <a:rPr dirty="0"/>
              <a:t>a</a:t>
            </a:r>
            <a:r>
              <a:rPr spc="-10" dirty="0"/>
              <a:t>n</a:t>
            </a:r>
            <a:r>
              <a:rPr dirty="0"/>
              <a:t>der Des</a:t>
            </a:r>
            <a:r>
              <a:rPr spc="-15" dirty="0"/>
              <a:t>i</a:t>
            </a:r>
            <a:r>
              <a:rPr spc="-10" dirty="0"/>
              <a:t>g</a:t>
            </a:r>
            <a:r>
              <a:rPr dirty="0"/>
              <a:t>nee Process</a:t>
            </a:r>
          </a:p>
          <a:p>
            <a:pPr marL="469900" lvl="1" indent="-228600">
              <a:lnSpc>
                <a:spcPts val="1375"/>
              </a:lnSpc>
              <a:buFont typeface="Times New Roman"/>
              <a:buChar char="•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Ver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ation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 re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re rel</a:t>
            </a:r>
            <a:r>
              <a:rPr sz="1200" spc="-10" dirty="0">
                <a:latin typeface="Arial"/>
                <a:cs typeface="Arial"/>
              </a:rPr>
              <a:t>ea</a:t>
            </a:r>
            <a:r>
              <a:rPr sz="1200" dirty="0">
                <a:latin typeface="Arial"/>
                <a:cs typeface="Arial"/>
              </a:rPr>
              <a:t>sing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 to c</a:t>
            </a:r>
            <a:r>
              <a:rPr sz="1200" spc="-5" dirty="0">
                <a:latin typeface="Arial"/>
                <a:cs typeface="Arial"/>
              </a:rPr>
              <a:t>om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rs or their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esi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nee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380"/>
              </a:lnSpc>
              <a:buFont typeface="Times New Roman"/>
              <a:buChar char="•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De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/Vice 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ders a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Fi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st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1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ts are 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nsid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es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nees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osition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(AFI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4</a:t>
            </a:r>
            <a:r>
              <a:rPr sz="1200" spc="15" dirty="0">
                <a:latin typeface="Arial"/>
                <a:cs typeface="Arial"/>
              </a:rPr>
              <a:t>1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spc="-10" dirty="0">
                <a:latin typeface="Arial"/>
                <a:cs typeface="Arial"/>
              </a:rPr>
              <a:t>2</a:t>
            </a:r>
            <a:r>
              <a:rPr sz="1200" dirty="0">
                <a:latin typeface="Arial"/>
                <a:cs typeface="Arial"/>
              </a:rPr>
              <a:t>10)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380"/>
              </a:lnSpc>
              <a:buFont typeface="Times New Roman"/>
              <a:buChar char="•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All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desi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nees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st be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poin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 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a s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ec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ied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10" dirty="0">
                <a:latin typeface="Arial"/>
                <a:cs typeface="Arial"/>
              </a:rPr>
              <a:t>io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a 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urpose</a:t>
            </a:r>
            <a:endParaRPr sz="1200">
              <a:latin typeface="Arial"/>
              <a:cs typeface="Arial"/>
            </a:endParaRPr>
          </a:p>
          <a:p>
            <a:pPr marL="469900" marR="434975" lvl="1" indent="-228600">
              <a:lnSpc>
                <a:spcPts val="1380"/>
              </a:lnSpc>
              <a:spcBef>
                <a:spcPts val="65"/>
              </a:spcBef>
              <a:buFont typeface="Times New Roman"/>
              <a:buChar char="•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M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HIPAA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icer is res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onsib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 e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bl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sh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local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proce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ures re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arding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c</a:t>
            </a:r>
            <a:r>
              <a:rPr sz="1200" spc="-5" dirty="0">
                <a:latin typeface="Arial"/>
                <a:cs typeface="Arial"/>
              </a:rPr>
              <a:t>om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der desi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nee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process,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nclu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 marL="698500" lvl="2" indent="-228600">
              <a:lnSpc>
                <a:spcPts val="1315"/>
              </a:lnSpc>
              <a:buFont typeface="Wingdings"/>
              <a:buChar char="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Proce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ures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id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au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rec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the </a:t>
            </a:r>
            <a:r>
              <a:rPr sz="1200" spc="-15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eq</a:t>
            </a:r>
            <a:r>
              <a:rPr sz="1200" dirty="0">
                <a:latin typeface="Arial"/>
                <a:cs typeface="Arial"/>
              </a:rPr>
              <a:t>uest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PHI</a:t>
            </a:r>
            <a:endParaRPr sz="1200">
              <a:latin typeface="Arial"/>
              <a:cs typeface="Arial"/>
            </a:endParaRPr>
          </a:p>
          <a:p>
            <a:pPr marL="698500" marR="230504" lvl="2" indent="-228600">
              <a:lnSpc>
                <a:spcPts val="1380"/>
              </a:lnSpc>
              <a:spcBef>
                <a:spcPts val="65"/>
              </a:spcBef>
              <a:buFont typeface="Wingdings"/>
              <a:buChar char="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Proce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ures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ure </a:t>
            </a:r>
            <a:r>
              <a:rPr sz="1200" spc="-1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outi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osu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es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HI 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ch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ppoi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tme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 rosters,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PIMR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ort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, 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uarters not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ele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per</a:t>
            </a:r>
            <a:r>
              <a:rPr sz="1200" spc="-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nel</a:t>
            </a:r>
            <a:endParaRPr sz="1200">
              <a:latin typeface="Arial"/>
              <a:cs typeface="Arial"/>
            </a:endParaRPr>
          </a:p>
          <a:p>
            <a:pPr marL="698500" lvl="2" indent="-228600">
              <a:lnSpc>
                <a:spcPts val="1345"/>
              </a:lnSpc>
              <a:buFont typeface="Wingdings"/>
              <a:buChar char="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Proce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ures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disc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ure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endParaRPr sz="120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40"/>
              </a:spcBef>
              <a:buFont typeface="Wingdings"/>
              <a:buChar char=""/>
            </a:pPr>
            <a:endParaRPr sz="1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dirty="0"/>
              <a:t>Com</a:t>
            </a:r>
            <a:r>
              <a:rPr spc="5" dirty="0"/>
              <a:t>m</a:t>
            </a:r>
            <a:r>
              <a:rPr dirty="0"/>
              <a:t>unic</a:t>
            </a:r>
            <a:r>
              <a:rPr spc="-10" dirty="0"/>
              <a:t>a</a:t>
            </a:r>
            <a:r>
              <a:rPr dirty="0"/>
              <a:t>ting</a:t>
            </a:r>
            <a:r>
              <a:rPr spc="-10" dirty="0"/>
              <a:t> </a:t>
            </a:r>
            <a:r>
              <a:rPr spc="-15" dirty="0"/>
              <a:t>w</a:t>
            </a:r>
            <a:r>
              <a:rPr dirty="0"/>
              <a:t>ith </a:t>
            </a:r>
            <a:r>
              <a:rPr spc="15" dirty="0"/>
              <a:t>f</a:t>
            </a:r>
            <a:r>
              <a:rPr dirty="0"/>
              <a:t>r</a:t>
            </a:r>
            <a:r>
              <a:rPr spc="-10" dirty="0"/>
              <a:t>i</a:t>
            </a:r>
            <a:r>
              <a:rPr dirty="0"/>
              <a:t>ends</a:t>
            </a:r>
            <a:r>
              <a:rPr spc="-10" dirty="0"/>
              <a:t> </a:t>
            </a:r>
            <a:r>
              <a:rPr dirty="0"/>
              <a:t>and</a:t>
            </a:r>
            <a:r>
              <a:rPr spc="-20" dirty="0"/>
              <a:t> </a:t>
            </a:r>
            <a:r>
              <a:rPr spc="10" dirty="0"/>
              <a:t>f</a:t>
            </a:r>
            <a:r>
              <a:rPr spc="-10" dirty="0"/>
              <a:t>a</a:t>
            </a:r>
            <a:r>
              <a:rPr spc="5" dirty="0"/>
              <a:t>m</a:t>
            </a:r>
            <a:r>
              <a:rPr dirty="0"/>
              <a:t>i</a:t>
            </a:r>
            <a:r>
              <a:rPr spc="-5" dirty="0"/>
              <a:t>l</a:t>
            </a:r>
            <a:r>
              <a:rPr dirty="0"/>
              <a:t>y</a:t>
            </a:r>
          </a:p>
          <a:p>
            <a:pPr marL="469900" indent="-228600">
              <a:lnSpc>
                <a:spcPct val="100000"/>
              </a:lnSpc>
              <a:spcBef>
                <a:spcPts val="10"/>
              </a:spcBef>
              <a:buFont typeface="Symbol"/>
              <a:buChar char=""/>
              <a:tabLst>
                <a:tab pos="470534" algn="l"/>
              </a:tabLst>
            </a:pPr>
            <a:r>
              <a:rPr dirty="0"/>
              <a:t>It is </a:t>
            </a:r>
            <a:r>
              <a:rPr spc="5" dirty="0"/>
              <a:t>p</a:t>
            </a:r>
            <a:r>
              <a:rPr dirty="0"/>
              <a:t>e</a:t>
            </a:r>
            <a:r>
              <a:rPr spc="-20" dirty="0"/>
              <a:t>r</a:t>
            </a:r>
            <a:r>
              <a:rPr spc="5" dirty="0"/>
              <a:t>m</a:t>
            </a:r>
            <a:r>
              <a:rPr dirty="0"/>
              <a:t>iss</a:t>
            </a:r>
            <a:r>
              <a:rPr spc="-5" dirty="0"/>
              <a:t>i</a:t>
            </a:r>
            <a:r>
              <a:rPr dirty="0"/>
              <a:t>ble </a:t>
            </a:r>
            <a:r>
              <a:rPr spc="-10" dirty="0"/>
              <a:t>t</a:t>
            </a:r>
            <a:r>
              <a:rPr dirty="0"/>
              <a:t>o c</a:t>
            </a:r>
            <a:r>
              <a:rPr spc="-5" dirty="0"/>
              <a:t>om</a:t>
            </a:r>
            <a:r>
              <a:rPr spc="5" dirty="0"/>
              <a:t>m</a:t>
            </a:r>
            <a:r>
              <a:rPr dirty="0"/>
              <a:t>uni</a:t>
            </a:r>
            <a:r>
              <a:rPr spc="-15" dirty="0"/>
              <a:t>c</a:t>
            </a:r>
            <a:r>
              <a:rPr dirty="0"/>
              <a:t>ate</a:t>
            </a:r>
            <a:r>
              <a:rPr spc="5" dirty="0"/>
              <a:t> </a:t>
            </a:r>
            <a:r>
              <a:rPr spc="-15" dirty="0"/>
              <a:t>w</a:t>
            </a:r>
            <a:r>
              <a:rPr dirty="0"/>
              <a:t>ith</a:t>
            </a:r>
            <a:r>
              <a:rPr spc="-10" dirty="0"/>
              <a:t> </a:t>
            </a:r>
            <a:r>
              <a:rPr spc="10" dirty="0"/>
              <a:t>f</a:t>
            </a:r>
            <a:r>
              <a:rPr spc="-10" dirty="0"/>
              <a:t>a</a:t>
            </a:r>
            <a:r>
              <a:rPr spc="5" dirty="0"/>
              <a:t>m</a:t>
            </a:r>
            <a:r>
              <a:rPr dirty="0"/>
              <a:t>i</a:t>
            </a:r>
            <a:r>
              <a:rPr spc="-5" dirty="0"/>
              <a:t>l</a:t>
            </a:r>
            <a:r>
              <a:rPr dirty="0"/>
              <a:t>y</a:t>
            </a:r>
            <a:r>
              <a:rPr spc="-15" dirty="0"/>
              <a:t> </a:t>
            </a:r>
            <a:r>
              <a:rPr dirty="0"/>
              <a:t>me</a:t>
            </a:r>
            <a:r>
              <a:rPr spc="10" dirty="0"/>
              <a:t>m</a:t>
            </a:r>
            <a:r>
              <a:rPr spc="-10" dirty="0"/>
              <a:t>b</a:t>
            </a:r>
            <a:r>
              <a:rPr dirty="0"/>
              <a:t>ers </a:t>
            </a:r>
            <a:r>
              <a:rPr spc="-10" dirty="0"/>
              <a:t>a</a:t>
            </a:r>
            <a:r>
              <a:rPr dirty="0"/>
              <a:t>nd </a:t>
            </a:r>
            <a:r>
              <a:rPr spc="-5" dirty="0"/>
              <a:t>o</a:t>
            </a:r>
            <a:r>
              <a:rPr dirty="0"/>
              <a:t>t</a:t>
            </a:r>
            <a:r>
              <a:rPr spc="5" dirty="0"/>
              <a:t>h</a:t>
            </a:r>
            <a:r>
              <a:rPr dirty="0"/>
              <a:t>er </a:t>
            </a:r>
            <a:r>
              <a:rPr spc="-20" dirty="0"/>
              <a:t>i</a:t>
            </a:r>
            <a:r>
              <a:rPr dirty="0"/>
              <a:t>ndi</a:t>
            </a:r>
            <a:r>
              <a:rPr spc="-15" dirty="0"/>
              <a:t>v</a:t>
            </a:r>
            <a:r>
              <a:rPr dirty="0"/>
              <a:t>id</a:t>
            </a:r>
            <a:r>
              <a:rPr spc="5" dirty="0"/>
              <a:t>u</a:t>
            </a:r>
            <a:r>
              <a:rPr dirty="0"/>
              <a:t>als id</a:t>
            </a:r>
            <a:r>
              <a:rPr spc="-5" dirty="0"/>
              <a:t>e</a:t>
            </a:r>
            <a:r>
              <a:rPr dirty="0"/>
              <a:t>nt</a:t>
            </a:r>
            <a:r>
              <a:rPr spc="-15" dirty="0"/>
              <a:t>i</a:t>
            </a:r>
            <a:r>
              <a:rPr spc="10" dirty="0"/>
              <a:t>f</a:t>
            </a:r>
            <a:r>
              <a:rPr dirty="0"/>
              <a:t>i</a:t>
            </a:r>
            <a:r>
              <a:rPr spc="-10" dirty="0"/>
              <a:t>e</a:t>
            </a:r>
            <a:r>
              <a:rPr dirty="0"/>
              <a:t>d </a:t>
            </a:r>
            <a:r>
              <a:rPr spc="5" dirty="0"/>
              <a:t>b</a:t>
            </a:r>
            <a:r>
              <a:rPr dirty="0"/>
              <a:t>y</a:t>
            </a:r>
            <a:r>
              <a:rPr spc="-1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pati</a:t>
            </a:r>
            <a:r>
              <a:rPr spc="-10" dirty="0"/>
              <a:t>e</a:t>
            </a:r>
            <a:r>
              <a:rPr dirty="0"/>
              <a:t>nt.</a:t>
            </a:r>
          </a:p>
          <a:p>
            <a:pPr marL="469900" marR="351155" indent="-228600" algn="just">
              <a:lnSpc>
                <a:spcPct val="95400"/>
              </a:lnSpc>
              <a:spcBef>
                <a:spcPts val="90"/>
              </a:spcBef>
              <a:buFont typeface="Symbol"/>
              <a:buChar char=""/>
              <a:tabLst>
                <a:tab pos="470534" algn="l"/>
              </a:tabLst>
            </a:pPr>
            <a:r>
              <a:rPr dirty="0"/>
              <a:t>In</a:t>
            </a:r>
            <a:r>
              <a:rPr spc="5" dirty="0"/>
              <a:t> </a:t>
            </a:r>
            <a:r>
              <a:rPr dirty="0"/>
              <a:t>sit</a:t>
            </a:r>
            <a:r>
              <a:rPr spc="-5" dirty="0"/>
              <a:t>u</a:t>
            </a:r>
            <a:r>
              <a:rPr dirty="0"/>
              <a:t>ations</a:t>
            </a:r>
            <a:r>
              <a:rPr spc="-15" dirty="0"/>
              <a:t> w</a:t>
            </a:r>
            <a:r>
              <a:rPr dirty="0"/>
              <a:t>here the</a:t>
            </a:r>
            <a:r>
              <a:rPr spc="-10" dirty="0"/>
              <a:t> </a:t>
            </a:r>
            <a:r>
              <a:rPr spc="5" dirty="0"/>
              <a:t>p</a:t>
            </a:r>
            <a:r>
              <a:rPr dirty="0"/>
              <a:t>ati</a:t>
            </a:r>
            <a:r>
              <a:rPr spc="-10" dirty="0"/>
              <a:t>e</a:t>
            </a:r>
            <a:r>
              <a:rPr dirty="0"/>
              <a:t>nt is</a:t>
            </a:r>
            <a:r>
              <a:rPr spc="-15" dirty="0"/>
              <a:t> </a:t>
            </a:r>
            <a:r>
              <a:rPr dirty="0"/>
              <a:t>not</a:t>
            </a:r>
            <a:r>
              <a:rPr spc="-10" dirty="0"/>
              <a:t> </a:t>
            </a:r>
            <a:r>
              <a:rPr dirty="0"/>
              <a:t>pres</a:t>
            </a:r>
            <a:r>
              <a:rPr spc="-10" dirty="0"/>
              <a:t>e</a:t>
            </a:r>
            <a:r>
              <a:rPr dirty="0"/>
              <a:t>nt</a:t>
            </a:r>
            <a:r>
              <a:rPr spc="-10" dirty="0"/>
              <a:t> </a:t>
            </a:r>
            <a:r>
              <a:rPr dirty="0"/>
              <a:t>or is un</a:t>
            </a:r>
            <a:r>
              <a:rPr spc="-10" dirty="0"/>
              <a:t>a</a:t>
            </a:r>
            <a:r>
              <a:rPr dirty="0"/>
              <a:t>ble </a:t>
            </a:r>
            <a:r>
              <a:rPr spc="-10" dirty="0"/>
              <a:t>t</a:t>
            </a:r>
            <a:r>
              <a:rPr dirty="0"/>
              <a:t>o </a:t>
            </a:r>
            <a:r>
              <a:rPr spc="-5" dirty="0"/>
              <a:t>g</a:t>
            </a:r>
            <a:r>
              <a:rPr dirty="0"/>
              <a:t>i</a:t>
            </a:r>
            <a:r>
              <a:rPr spc="-15" dirty="0"/>
              <a:t>v</a:t>
            </a:r>
            <a:r>
              <a:rPr dirty="0"/>
              <a:t>e s</a:t>
            </a:r>
            <a:r>
              <a:rPr spc="35" dirty="0"/>
              <a:t>p</a:t>
            </a:r>
            <a:r>
              <a:rPr dirty="0"/>
              <a:t>eci</a:t>
            </a:r>
            <a:r>
              <a:rPr spc="10" dirty="0"/>
              <a:t>f</a:t>
            </a:r>
            <a:r>
              <a:rPr dirty="0"/>
              <a:t>ic</a:t>
            </a:r>
            <a:r>
              <a:rPr spc="-15" dirty="0"/>
              <a:t> </a:t>
            </a:r>
            <a:r>
              <a:rPr dirty="0"/>
              <a:t>pe</a:t>
            </a:r>
            <a:r>
              <a:rPr spc="-20" dirty="0"/>
              <a:t>r</a:t>
            </a:r>
            <a:r>
              <a:rPr spc="5" dirty="0"/>
              <a:t>m</a:t>
            </a:r>
            <a:r>
              <a:rPr dirty="0"/>
              <a:t>iss</a:t>
            </a:r>
            <a:r>
              <a:rPr spc="-5" dirty="0"/>
              <a:t>i</a:t>
            </a:r>
            <a:r>
              <a:rPr dirty="0"/>
              <a:t>on, </a:t>
            </a:r>
            <a:r>
              <a:rPr spc="-10" dirty="0"/>
              <a:t>t</a:t>
            </a:r>
            <a:r>
              <a:rPr dirty="0"/>
              <a:t>he</a:t>
            </a:r>
            <a:r>
              <a:rPr spc="-10" dirty="0"/>
              <a:t> </a:t>
            </a:r>
            <a:r>
              <a:rPr spc="-5" dirty="0"/>
              <a:t>M</a:t>
            </a:r>
            <a:r>
              <a:rPr spc="5" dirty="0"/>
              <a:t>T</a:t>
            </a:r>
            <a:r>
              <a:rPr dirty="0"/>
              <a:t>F can</a:t>
            </a:r>
            <a:r>
              <a:rPr spc="-10" dirty="0"/>
              <a:t> </a:t>
            </a:r>
            <a:r>
              <a:rPr spc="5" dirty="0"/>
              <a:t>e</a:t>
            </a:r>
            <a:r>
              <a:rPr spc="-15" dirty="0"/>
              <a:t>x</a:t>
            </a:r>
            <a:r>
              <a:rPr dirty="0"/>
              <a:t>erc</a:t>
            </a:r>
            <a:r>
              <a:rPr spc="-10" dirty="0"/>
              <a:t>i</a:t>
            </a:r>
            <a:r>
              <a:rPr dirty="0"/>
              <a:t>se pr</a:t>
            </a:r>
            <a:r>
              <a:rPr spc="-15" dirty="0"/>
              <a:t>o</a:t>
            </a:r>
            <a:r>
              <a:rPr spc="10" dirty="0"/>
              <a:t>f</a:t>
            </a:r>
            <a:r>
              <a:rPr dirty="0"/>
              <a:t>essi</a:t>
            </a:r>
            <a:r>
              <a:rPr spc="-10" dirty="0"/>
              <a:t>o</a:t>
            </a:r>
            <a:r>
              <a:rPr dirty="0"/>
              <a:t>nal j</a:t>
            </a:r>
            <a:r>
              <a:rPr spc="-10" dirty="0"/>
              <a:t>u</a:t>
            </a:r>
            <a:r>
              <a:rPr dirty="0"/>
              <a:t>d</a:t>
            </a:r>
            <a:r>
              <a:rPr spc="-10" dirty="0"/>
              <a:t>g</a:t>
            </a:r>
            <a:r>
              <a:rPr spc="5" dirty="0"/>
              <a:t>m</a:t>
            </a:r>
            <a:r>
              <a:rPr dirty="0"/>
              <a:t>e</a:t>
            </a:r>
            <a:r>
              <a:rPr spc="-10" dirty="0"/>
              <a:t>n</a:t>
            </a:r>
            <a:r>
              <a:rPr dirty="0"/>
              <a:t>t</a:t>
            </a:r>
            <a:r>
              <a:rPr spc="-10" dirty="0"/>
              <a:t> </a:t>
            </a:r>
            <a:r>
              <a:rPr dirty="0"/>
              <a:t>in co</a:t>
            </a:r>
            <a:r>
              <a:rPr spc="-5" dirty="0"/>
              <a:t>mm</a:t>
            </a:r>
            <a:r>
              <a:rPr dirty="0"/>
              <a:t>unicating</a:t>
            </a:r>
            <a:r>
              <a:rPr spc="-5" dirty="0"/>
              <a:t> </a:t>
            </a:r>
            <a:r>
              <a:rPr spc="-15" dirty="0"/>
              <a:t>w</a:t>
            </a:r>
            <a:r>
              <a:rPr dirty="0"/>
              <a:t>ith fa</a:t>
            </a:r>
            <a:r>
              <a:rPr spc="5" dirty="0"/>
              <a:t>m</a:t>
            </a:r>
            <a:r>
              <a:rPr dirty="0"/>
              <a:t>i</a:t>
            </a:r>
            <a:r>
              <a:rPr spc="-5" dirty="0"/>
              <a:t>l</a:t>
            </a:r>
            <a:r>
              <a:rPr spc="-15" dirty="0"/>
              <a:t>y</a:t>
            </a:r>
            <a:r>
              <a:rPr dirty="0"/>
              <a:t>, </a:t>
            </a:r>
            <a:r>
              <a:rPr spc="10" dirty="0"/>
              <a:t>f</a:t>
            </a:r>
            <a:r>
              <a:rPr dirty="0"/>
              <a:t>r</a:t>
            </a:r>
            <a:r>
              <a:rPr spc="-10" dirty="0"/>
              <a:t>ie</a:t>
            </a:r>
            <a:r>
              <a:rPr dirty="0"/>
              <a:t>nds,</a:t>
            </a:r>
            <a:r>
              <a:rPr spc="-10" dirty="0"/>
              <a:t> </a:t>
            </a:r>
            <a:r>
              <a:rPr spc="5" dirty="0"/>
              <a:t>a</a:t>
            </a:r>
            <a:r>
              <a:rPr spc="-10" dirty="0"/>
              <a:t>n</a:t>
            </a:r>
            <a:r>
              <a:rPr dirty="0"/>
              <a:t>d </a:t>
            </a:r>
            <a:r>
              <a:rPr spc="5" dirty="0"/>
              <a:t>o</a:t>
            </a:r>
            <a:r>
              <a:rPr spc="-10" dirty="0"/>
              <a:t>th</a:t>
            </a:r>
            <a:r>
              <a:rPr dirty="0"/>
              <a:t>er indi</a:t>
            </a:r>
            <a:r>
              <a:rPr spc="-15" dirty="0"/>
              <a:t>v</a:t>
            </a:r>
            <a:r>
              <a:rPr dirty="0"/>
              <a:t>id</a:t>
            </a:r>
            <a:r>
              <a:rPr spc="5" dirty="0"/>
              <a:t>u</a:t>
            </a:r>
            <a:r>
              <a:rPr dirty="0"/>
              <a:t>als </a:t>
            </a:r>
            <a:r>
              <a:rPr spc="-15" dirty="0"/>
              <a:t>i</a:t>
            </a:r>
            <a:r>
              <a:rPr dirty="0"/>
              <a:t>f</a:t>
            </a:r>
            <a:r>
              <a:rPr spc="10" dirty="0"/>
              <a:t> </a:t>
            </a:r>
            <a:r>
              <a:rPr dirty="0"/>
              <a:t>it is </a:t>
            </a:r>
            <a:r>
              <a:rPr spc="-10" dirty="0"/>
              <a:t>de</a:t>
            </a:r>
            <a:r>
              <a:rPr dirty="0"/>
              <a:t>e</a:t>
            </a:r>
            <a:r>
              <a:rPr spc="5" dirty="0"/>
              <a:t>m</a:t>
            </a:r>
            <a:r>
              <a:rPr spc="-10" dirty="0"/>
              <a:t>e</a:t>
            </a:r>
            <a:r>
              <a:rPr dirty="0"/>
              <a:t>d in</a:t>
            </a:r>
            <a:r>
              <a:rPr spc="-10" dirty="0"/>
              <a:t> </a:t>
            </a:r>
            <a:r>
              <a:rPr dirty="0"/>
              <a:t>t</a:t>
            </a:r>
            <a:r>
              <a:rPr spc="5" dirty="0"/>
              <a:t>h</a:t>
            </a:r>
            <a:r>
              <a:rPr dirty="0"/>
              <a:t>e</a:t>
            </a:r>
            <a:r>
              <a:rPr spc="-10" dirty="0"/>
              <a:t> </a:t>
            </a:r>
            <a:r>
              <a:rPr spc="5" dirty="0"/>
              <a:t>b</a:t>
            </a:r>
            <a:r>
              <a:rPr dirty="0"/>
              <a:t>e</a:t>
            </a:r>
            <a:r>
              <a:rPr spc="-15" dirty="0"/>
              <a:t>s</a:t>
            </a:r>
            <a:r>
              <a:rPr dirty="0"/>
              <a:t>t interest</a:t>
            </a:r>
            <a:r>
              <a:rPr spc="-10" dirty="0"/>
              <a:t> o</a:t>
            </a:r>
            <a:r>
              <a:rPr dirty="0"/>
              <a:t>f</a:t>
            </a:r>
            <a:r>
              <a:rPr spc="10" dirty="0"/>
              <a:t> </a:t>
            </a:r>
            <a:r>
              <a:rPr spc="-10" dirty="0"/>
              <a:t>t</a:t>
            </a:r>
            <a:r>
              <a:rPr dirty="0"/>
              <a:t>he</a:t>
            </a:r>
            <a:r>
              <a:rPr spc="-10" dirty="0"/>
              <a:t> </a:t>
            </a:r>
            <a:r>
              <a:rPr dirty="0"/>
              <a:t>pati</a:t>
            </a:r>
            <a:r>
              <a:rPr spc="-10" dirty="0"/>
              <a:t>e</a:t>
            </a:r>
            <a:r>
              <a:rPr dirty="0"/>
              <a:t>nt</a:t>
            </a:r>
            <a:r>
              <a:rPr spc="-10" dirty="0"/>
              <a:t> o</a:t>
            </a:r>
            <a:r>
              <a:rPr dirty="0"/>
              <a:t>r if</a:t>
            </a:r>
            <a:r>
              <a:rPr spc="5" dirty="0"/>
              <a:t> </a:t>
            </a:r>
            <a:r>
              <a:rPr dirty="0"/>
              <a:t>it </a:t>
            </a:r>
            <a:r>
              <a:rPr spc="-15" dirty="0"/>
              <a:t>c</a:t>
            </a:r>
            <a:r>
              <a:rPr dirty="0"/>
              <a:t>an</a:t>
            </a:r>
            <a:r>
              <a:rPr spc="-10" dirty="0"/>
              <a:t> </a:t>
            </a:r>
            <a:r>
              <a:rPr dirty="0"/>
              <a:t>be</a:t>
            </a:r>
            <a:r>
              <a:rPr spc="25" dirty="0"/>
              <a:t> </a:t>
            </a:r>
            <a:r>
              <a:rPr dirty="0"/>
              <a:t>r</a:t>
            </a:r>
            <a:r>
              <a:rPr spc="-15" dirty="0"/>
              <a:t>e</a:t>
            </a:r>
            <a:r>
              <a:rPr dirty="0"/>
              <a:t>aso</a:t>
            </a:r>
            <a:r>
              <a:rPr spc="-10" dirty="0"/>
              <a:t>n</a:t>
            </a:r>
            <a:r>
              <a:rPr dirty="0"/>
              <a:t>ab</a:t>
            </a:r>
            <a:r>
              <a:rPr spc="-15" dirty="0"/>
              <a:t>l</a:t>
            </a:r>
            <a:r>
              <a:rPr dirty="0"/>
              <a:t>y</a:t>
            </a:r>
            <a:r>
              <a:rPr spc="-15" dirty="0"/>
              <a:t> </a:t>
            </a:r>
            <a:r>
              <a:rPr dirty="0"/>
              <a:t>in</a:t>
            </a:r>
            <a:r>
              <a:rPr spc="10" dirty="0"/>
              <a:t>f</a:t>
            </a:r>
            <a:r>
              <a:rPr dirty="0"/>
              <a:t>er</a:t>
            </a:r>
            <a:r>
              <a:rPr spc="-10" dirty="0"/>
              <a:t>r</a:t>
            </a:r>
            <a:r>
              <a:rPr dirty="0"/>
              <a:t>ed</a:t>
            </a:r>
            <a:r>
              <a:rPr spc="-10" dirty="0"/>
              <a:t> </a:t>
            </a:r>
            <a:r>
              <a:rPr dirty="0"/>
              <a:t>t</a:t>
            </a:r>
            <a:r>
              <a:rPr spc="5" dirty="0"/>
              <a:t>h</a:t>
            </a:r>
            <a:r>
              <a:rPr spc="-10" dirty="0"/>
              <a:t>a</a:t>
            </a:r>
            <a:r>
              <a:rPr dirty="0"/>
              <a:t>t t</a:t>
            </a:r>
            <a:r>
              <a:rPr spc="-5" dirty="0"/>
              <a:t>h</a:t>
            </a:r>
            <a:r>
              <a:rPr dirty="0"/>
              <a:t>e </a:t>
            </a:r>
            <a:r>
              <a:rPr spc="-5" dirty="0"/>
              <a:t>p</a:t>
            </a:r>
            <a:r>
              <a:rPr dirty="0"/>
              <a:t>ati</a:t>
            </a:r>
            <a:r>
              <a:rPr spc="-10" dirty="0"/>
              <a:t>e</a:t>
            </a:r>
            <a:r>
              <a:rPr dirty="0"/>
              <a:t>nt </a:t>
            </a:r>
            <a:r>
              <a:rPr spc="-15" dirty="0"/>
              <a:t>w</a:t>
            </a:r>
            <a:r>
              <a:rPr dirty="0"/>
              <a:t>ould n</a:t>
            </a:r>
            <a:r>
              <a:rPr spc="-10" dirty="0"/>
              <a:t>o</a:t>
            </a:r>
            <a:r>
              <a:rPr dirty="0"/>
              <a:t>t </a:t>
            </a:r>
            <a:r>
              <a:rPr spc="-10" dirty="0"/>
              <a:t>o</a:t>
            </a:r>
            <a:r>
              <a:rPr dirty="0"/>
              <a:t>bject</a:t>
            </a: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1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dirty="0"/>
              <a:t>Com</a:t>
            </a:r>
            <a:r>
              <a:rPr spc="5" dirty="0"/>
              <a:t>m</a:t>
            </a:r>
            <a:r>
              <a:rPr dirty="0"/>
              <a:t>unic</a:t>
            </a:r>
            <a:r>
              <a:rPr spc="-10" dirty="0"/>
              <a:t>a</a:t>
            </a:r>
            <a:r>
              <a:rPr spc="5" dirty="0"/>
              <a:t>t</a:t>
            </a:r>
            <a:r>
              <a:rPr dirty="0"/>
              <a:t>io</a:t>
            </a:r>
            <a:r>
              <a:rPr spc="5" dirty="0"/>
              <a:t>n</a:t>
            </a:r>
            <a:r>
              <a:rPr dirty="0"/>
              <a:t>s</a:t>
            </a:r>
            <a:r>
              <a:rPr spc="-10" dirty="0"/>
              <a:t> </a:t>
            </a:r>
            <a:r>
              <a:rPr dirty="0"/>
              <a:t>a</a:t>
            </a:r>
            <a:r>
              <a:rPr spc="-10" dirty="0"/>
              <a:t>n</a:t>
            </a:r>
            <a:r>
              <a:rPr dirty="0"/>
              <a:t>d</a:t>
            </a:r>
            <a:r>
              <a:rPr spc="-10" dirty="0"/>
              <a:t> </a:t>
            </a:r>
            <a:r>
              <a:rPr spc="5" dirty="0"/>
              <a:t>T</a:t>
            </a:r>
            <a:r>
              <a:rPr dirty="0"/>
              <a:t>re</a:t>
            </a:r>
            <a:r>
              <a:rPr spc="-10" dirty="0"/>
              <a:t>a</a:t>
            </a:r>
            <a:r>
              <a:rPr dirty="0"/>
              <a:t>tme</a:t>
            </a:r>
            <a:r>
              <a:rPr spc="5" dirty="0"/>
              <a:t>n</a:t>
            </a:r>
            <a:r>
              <a:rPr dirty="0"/>
              <a:t>t</a:t>
            </a:r>
            <a:r>
              <a:rPr spc="-10" dirty="0"/>
              <a:t> o</a:t>
            </a:r>
            <a:r>
              <a:rPr dirty="0"/>
              <a:t>f</a:t>
            </a:r>
            <a:r>
              <a:rPr spc="10" dirty="0"/>
              <a:t> </a:t>
            </a:r>
            <a:r>
              <a:rPr dirty="0"/>
              <a:t>M</a:t>
            </a:r>
            <a:r>
              <a:rPr spc="-5" dirty="0"/>
              <a:t>i</a:t>
            </a:r>
            <a:r>
              <a:rPr spc="-10" dirty="0"/>
              <a:t>n</a:t>
            </a:r>
            <a:r>
              <a:rPr dirty="0"/>
              <a:t>ors</a:t>
            </a:r>
          </a:p>
          <a:p>
            <a:pPr marL="469900" marR="5080" lvl="1" indent="-228600">
              <a:lnSpc>
                <a:spcPts val="1380"/>
              </a:lnSpc>
              <a:spcBef>
                <a:spcPts val="105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Parents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eneral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the 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al au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ake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are </a:t>
            </a:r>
            <a:r>
              <a:rPr sz="1200" spc="-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ec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sio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bout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nor chil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ren;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us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aking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he</a:t>
            </a:r>
            <a:r>
              <a:rPr sz="1200" dirty="0">
                <a:latin typeface="Arial"/>
                <a:cs typeface="Arial"/>
              </a:rPr>
              <a:t>m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perso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al 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epre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c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400"/>
              </a:lnSpc>
              <a:buFont typeface="Symbol"/>
              <a:buChar char="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ere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cepti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ns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arent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acting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 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child’s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pers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nal </a:t>
            </a:r>
            <a:r>
              <a:rPr sz="1200" spc="2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epre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  <a:p>
            <a:pPr marL="698500" marR="198120" lvl="2" indent="-228600">
              <a:lnSpc>
                <a:spcPts val="1380"/>
              </a:lnSpc>
              <a:spcBef>
                <a:spcPts val="65"/>
              </a:spcBef>
              <a:buFont typeface="Wingdings"/>
              <a:buChar char=""/>
              <a:tabLst>
                <a:tab pos="699135" algn="l"/>
              </a:tabLst>
            </a:pPr>
            <a:r>
              <a:rPr sz="1200" spc="30" dirty="0">
                <a:latin typeface="Arial"/>
                <a:cs typeface="Arial"/>
              </a:rPr>
              <a:t>W</a:t>
            </a:r>
            <a:r>
              <a:rPr sz="1200" spc="-10" dirty="0">
                <a:latin typeface="Arial"/>
                <a:cs typeface="Arial"/>
              </a:rPr>
              <a:t>he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ate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aw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or 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articu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ar h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erv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ce,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nor is a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ting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is/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 o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n perso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al 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epre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tive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 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hat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articular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ep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sode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are</a:t>
            </a:r>
            <a:endParaRPr sz="1200">
              <a:latin typeface="Arial"/>
              <a:cs typeface="Arial"/>
            </a:endParaRPr>
          </a:p>
          <a:p>
            <a:pPr marL="698500" lvl="2" indent="-228600">
              <a:lnSpc>
                <a:spcPts val="1315"/>
              </a:lnSpc>
              <a:buFont typeface="Wingdings"/>
              <a:buChar char=""/>
              <a:tabLst>
                <a:tab pos="699135" algn="l"/>
              </a:tabLst>
            </a:pPr>
            <a:r>
              <a:rPr sz="1200" spc="30" dirty="0">
                <a:latin typeface="Arial"/>
                <a:cs typeface="Arial"/>
              </a:rPr>
              <a:t>W</a:t>
            </a:r>
            <a:r>
              <a:rPr sz="1200" spc="-10" dirty="0">
                <a:latin typeface="Arial"/>
                <a:cs typeface="Arial"/>
              </a:rPr>
              <a:t>he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urt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her </a:t>
            </a:r>
            <a:r>
              <a:rPr sz="1200" spc="-20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aw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es s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her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4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ke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tre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tme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de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is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 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or</a:t>
            </a:r>
            <a:endParaRPr sz="1200">
              <a:latin typeface="Arial"/>
              <a:cs typeface="Arial"/>
            </a:endParaRPr>
          </a:p>
          <a:p>
            <a:pPr marL="698500" lvl="2" indent="-228600">
              <a:lnSpc>
                <a:spcPts val="1410"/>
              </a:lnSpc>
              <a:buFont typeface="Wingdings"/>
              <a:buChar char=""/>
              <a:tabLst>
                <a:tab pos="699135" algn="l"/>
              </a:tabLst>
            </a:pPr>
            <a:r>
              <a:rPr sz="1200" spc="30" dirty="0">
                <a:latin typeface="Arial"/>
                <a:cs typeface="Arial"/>
              </a:rPr>
              <a:t>W</a:t>
            </a:r>
            <a:r>
              <a:rPr sz="1200" spc="-10" dirty="0">
                <a:latin typeface="Arial"/>
                <a:cs typeface="Arial"/>
              </a:rPr>
              <a:t>he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rees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de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tial 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elati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nship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bet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een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or a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sic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an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41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349115">
              <a:lnSpc>
                <a:spcPct val="100000"/>
              </a:lnSpc>
            </a:pPr>
            <a:r>
              <a:rPr spc="-20" dirty="0"/>
              <a:t>P</a:t>
            </a:r>
            <a:r>
              <a:rPr spc="-30" dirty="0"/>
              <a:t>u</a:t>
            </a:r>
            <a:r>
              <a:rPr spc="-10" dirty="0"/>
              <a:t>t</a:t>
            </a:r>
            <a:r>
              <a:rPr spc="-5" dirty="0"/>
              <a:t>t</a:t>
            </a:r>
            <a:r>
              <a:rPr spc="-10" dirty="0"/>
              <a:t>i</a:t>
            </a:r>
            <a:r>
              <a:rPr spc="-15" dirty="0"/>
              <a:t>n</a:t>
            </a:r>
            <a:r>
              <a:rPr spc="-20" dirty="0"/>
              <a:t>g</a:t>
            </a:r>
            <a:r>
              <a:rPr spc="-5" dirty="0"/>
              <a:t> </a:t>
            </a:r>
            <a:r>
              <a:rPr spc="-10" dirty="0"/>
              <a:t>It</a:t>
            </a:r>
            <a:r>
              <a:rPr dirty="0"/>
              <a:t> </a:t>
            </a:r>
            <a:r>
              <a:rPr spc="-15" dirty="0"/>
              <a:t>All</a:t>
            </a:r>
            <a:r>
              <a:rPr spc="-5" dirty="0"/>
              <a:t> </a:t>
            </a:r>
            <a:r>
              <a:rPr spc="-20" dirty="0"/>
              <a:t>Tog</a:t>
            </a:r>
            <a:r>
              <a:rPr spc="-15" dirty="0"/>
              <a:t>ether</a:t>
            </a:r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64540" y="1420066"/>
            <a:ext cx="7830820" cy="1766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9900" marR="180340" indent="-228600">
              <a:lnSpc>
                <a:spcPts val="1380"/>
              </a:lnSpc>
              <a:buFont typeface="Wingdings"/>
              <a:buChar char=""/>
              <a:tabLst>
                <a:tab pos="470534" algn="l"/>
              </a:tabLst>
            </a:pPr>
            <a:r>
              <a:rPr sz="1200" spc="30" dirty="0">
                <a:latin typeface="Arial"/>
                <a:cs typeface="Arial"/>
              </a:rPr>
              <a:t>W</a:t>
            </a:r>
            <a:r>
              <a:rPr sz="1200" spc="-10" dirty="0">
                <a:latin typeface="Arial"/>
                <a:cs typeface="Arial"/>
              </a:rPr>
              <a:t>he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eas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nably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es in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is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h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 pr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ssio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al ju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spc="-20" dirty="0">
                <a:latin typeface="Arial"/>
                <a:cs typeface="Arial"/>
              </a:rPr>
              <a:t>g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hi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 subjec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buse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spc="10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ect,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hat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tre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 as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c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’s perso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al 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epres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uld en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an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er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c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  <a:p>
            <a:pPr marL="241300" marR="5080" indent="-228600">
              <a:lnSpc>
                <a:spcPts val="1380"/>
              </a:lnSpc>
              <a:spcBef>
                <a:spcPts val="85"/>
              </a:spcBef>
              <a:buFont typeface="Symbol"/>
              <a:buChar char=""/>
              <a:tabLst>
                <a:tab pos="241935" algn="l"/>
              </a:tabLst>
            </a:pP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ita</a:t>
            </a:r>
            <a:r>
              <a:rPr sz="1200" spc="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be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 re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h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ajor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 18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ears,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but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un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er cert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circ</a:t>
            </a:r>
            <a:r>
              <a:rPr sz="1200" spc="-15" dirty="0">
                <a:latin typeface="Arial"/>
                <a:cs typeface="Arial"/>
              </a:rPr>
              <a:t>u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st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nces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remain a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pe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onsor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 se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al 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ears </a:t>
            </a:r>
            <a:r>
              <a:rPr sz="1200" spc="-5" dirty="0">
                <a:latin typeface="Arial"/>
                <a:cs typeface="Arial"/>
              </a:rPr>
              <a:t>(</a:t>
            </a:r>
            <a:r>
              <a:rPr sz="1200" dirty="0">
                <a:latin typeface="Arial"/>
                <a:cs typeface="Arial"/>
              </a:rPr>
              <a:t>det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rm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pe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dency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 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ERS or </a:t>
            </a:r>
            <a:r>
              <a:rPr sz="1200" spc="-20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M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ry Perso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nel F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ht).  De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pite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is</a:t>
            </a:r>
            <a:r>
              <a:rPr sz="1200" spc="-15" dirty="0">
                <a:latin typeface="Arial"/>
                <a:cs typeface="Arial"/>
              </a:rPr>
              <a:t>/</a:t>
            </a:r>
            <a:r>
              <a:rPr sz="1200" dirty="0">
                <a:latin typeface="Arial"/>
                <a:cs typeface="Arial"/>
              </a:rPr>
              <a:t>her 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ber b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es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is</a:t>
            </a:r>
            <a:r>
              <a:rPr sz="1200" spc="-15" dirty="0">
                <a:latin typeface="Arial"/>
                <a:cs typeface="Arial"/>
              </a:rPr>
              <a:t>/</a:t>
            </a:r>
            <a:r>
              <a:rPr sz="1200" dirty="0">
                <a:latin typeface="Arial"/>
                <a:cs typeface="Arial"/>
              </a:rPr>
              <a:t>her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ersonal represe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ajor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 reached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1200">
              <a:latin typeface="Times New Roman"/>
              <a:cs typeface="Times New Roman"/>
            </a:endParaRPr>
          </a:p>
          <a:p>
            <a:pPr marL="241300" marR="915669" indent="-229235">
              <a:lnSpc>
                <a:spcPts val="1380"/>
              </a:lnSpc>
            </a:pPr>
            <a:r>
              <a:rPr sz="1200" dirty="0">
                <a:solidFill>
                  <a:srgbClr val="FF0000"/>
                </a:solidFill>
                <a:latin typeface="Wingdings"/>
                <a:cs typeface="Wingdings"/>
              </a:rPr>
              <a:t></a:t>
            </a:r>
            <a:r>
              <a:rPr sz="12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spc="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Al</a:t>
            </a:r>
            <a:r>
              <a:rPr sz="1200" spc="-20" dirty="0">
                <a:solidFill>
                  <a:srgbClr val="C00000"/>
                </a:solidFill>
                <a:latin typeface="Arial"/>
                <a:cs typeface="Arial"/>
              </a:rPr>
              <a:t>w</a:t>
            </a:r>
            <a:r>
              <a:rPr sz="1200" spc="15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1200" spc="-15" dirty="0">
                <a:solidFill>
                  <a:srgbClr val="C00000"/>
                </a:solidFill>
                <a:latin typeface="Arial"/>
                <a:cs typeface="Arial"/>
              </a:rPr>
              <a:t>y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s c</a:t>
            </a:r>
            <a:r>
              <a:rPr sz="1200" spc="5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nsult </a:t>
            </a:r>
            <a:r>
              <a:rPr sz="1200" spc="-15" dirty="0">
                <a:solidFill>
                  <a:srgbClr val="C00000"/>
                </a:solidFill>
                <a:latin typeface="Arial"/>
                <a:cs typeface="Arial"/>
              </a:rPr>
              <a:t>w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ith </a:t>
            </a:r>
            <a:r>
              <a:rPr sz="1200" spc="-10" dirty="0">
                <a:solidFill>
                  <a:srgbClr val="C00000"/>
                </a:solidFill>
                <a:latin typeface="Arial"/>
                <a:cs typeface="Arial"/>
              </a:rPr>
              <a:t>y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our HIPAA</a:t>
            </a:r>
            <a:r>
              <a:rPr sz="1200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Pr</a:t>
            </a:r>
            <a:r>
              <a:rPr sz="1200" spc="-10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1200" spc="-15" dirty="0">
                <a:solidFill>
                  <a:srgbClr val="C00000"/>
                </a:solidFill>
                <a:latin typeface="Arial"/>
                <a:cs typeface="Arial"/>
              </a:rPr>
              <a:t>v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acy</a:t>
            </a:r>
            <a:r>
              <a:rPr sz="1200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1200" spc="30" dirty="0">
                <a:solidFill>
                  <a:srgbClr val="C00000"/>
                </a:solidFill>
                <a:latin typeface="Arial"/>
                <a:cs typeface="Arial"/>
              </a:rPr>
              <a:t>f</a:t>
            </a:r>
            <a:r>
              <a:rPr sz="1200" spc="10" dirty="0">
                <a:solidFill>
                  <a:srgbClr val="C00000"/>
                </a:solidFill>
                <a:latin typeface="Arial"/>
                <a:cs typeface="Arial"/>
              </a:rPr>
              <a:t>f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1200" spc="-15" dirty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er </a:t>
            </a:r>
            <a:r>
              <a:rPr sz="1200" spc="-5" dirty="0">
                <a:solidFill>
                  <a:srgbClr val="C00000"/>
                </a:solidFill>
                <a:latin typeface="Arial"/>
                <a:cs typeface="Arial"/>
              </a:rPr>
              <a:t>r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1200" spc="-10" dirty="0">
                <a:solidFill>
                  <a:srgbClr val="C00000"/>
                </a:solidFill>
                <a:latin typeface="Arial"/>
                <a:cs typeface="Arial"/>
              </a:rPr>
              <a:t>g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arding</a:t>
            </a:r>
            <a:r>
              <a:rPr sz="1200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spc="5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in</a:t>
            </a:r>
            <a:r>
              <a:rPr sz="1200" spc="5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rs,</a:t>
            </a:r>
            <a:r>
              <a:rPr sz="1200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spc="-10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s rules re</a:t>
            </a:r>
            <a:r>
              <a:rPr sz="1200" spc="-5" dirty="0">
                <a:solidFill>
                  <a:srgbClr val="C00000"/>
                </a:solidFill>
                <a:latin typeface="Arial"/>
                <a:cs typeface="Arial"/>
              </a:rPr>
              <a:t>g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arding</a:t>
            </a:r>
            <a:r>
              <a:rPr sz="1200" spc="-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trea</a:t>
            </a:r>
            <a:r>
              <a:rPr sz="1200" spc="-10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1200" spc="5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1200" spc="-10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t </a:t>
            </a:r>
            <a:r>
              <a:rPr sz="1200" spc="-10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nd co</a:t>
            </a:r>
            <a:r>
              <a:rPr sz="1200" spc="-5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1200" spc="5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1200" spc="-10" dirty="0">
                <a:solidFill>
                  <a:srgbClr val="C00000"/>
                </a:solidFill>
                <a:latin typeface="Arial"/>
                <a:cs typeface="Arial"/>
              </a:rPr>
              <a:t>u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nicatio</a:t>
            </a:r>
            <a:r>
              <a:rPr sz="1200" spc="5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s</a:t>
            </a:r>
            <a:r>
              <a:rPr sz="1200" spc="-15" dirty="0">
                <a:solidFill>
                  <a:srgbClr val="C00000"/>
                </a:solidFill>
                <a:latin typeface="Arial"/>
                <a:cs typeface="Arial"/>
              </a:rPr>
              <a:t> w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ith </a:t>
            </a:r>
            <a:r>
              <a:rPr sz="1200" spc="5" dirty="0">
                <a:solidFill>
                  <a:srgbClr val="C00000"/>
                </a:solidFill>
                <a:latin typeface="Arial"/>
                <a:cs typeface="Arial"/>
              </a:rPr>
              <a:t>m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in</a:t>
            </a:r>
            <a:r>
              <a:rPr sz="1200" spc="5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rs </a:t>
            </a:r>
            <a:r>
              <a:rPr sz="1200" spc="-15" dirty="0">
                <a:solidFill>
                  <a:srgbClr val="C00000"/>
                </a:solidFill>
                <a:latin typeface="Arial"/>
                <a:cs typeface="Arial"/>
              </a:rPr>
              <a:t>v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ary</a:t>
            </a:r>
            <a:r>
              <a:rPr sz="1200" spc="-2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spc="5" dirty="0">
                <a:solidFill>
                  <a:srgbClr val="C00000"/>
                </a:solidFill>
                <a:latin typeface="Arial"/>
                <a:cs typeface="Arial"/>
              </a:rPr>
              <a:t>b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y</a:t>
            </a:r>
            <a:r>
              <a:rPr sz="1200" spc="-1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state</a:t>
            </a:r>
            <a:r>
              <a:rPr sz="1200" spc="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spc="-5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nd OCON</a:t>
            </a:r>
            <a:r>
              <a:rPr sz="1200" spc="-5" dirty="0">
                <a:solidFill>
                  <a:srgbClr val="C00000"/>
                </a:solidFill>
                <a:latin typeface="Arial"/>
                <a:cs typeface="Arial"/>
              </a:rPr>
              <a:t>U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S re</a:t>
            </a:r>
            <a:r>
              <a:rPr sz="1200" spc="-5" dirty="0">
                <a:solidFill>
                  <a:srgbClr val="C00000"/>
                </a:solidFill>
                <a:latin typeface="Arial"/>
                <a:cs typeface="Arial"/>
              </a:rPr>
              <a:t>g</a:t>
            </a:r>
            <a:r>
              <a:rPr sz="1200" dirty="0">
                <a:solidFill>
                  <a:srgbClr val="C00000"/>
                </a:solidFill>
                <a:latin typeface="Arial"/>
                <a:cs typeface="Arial"/>
              </a:rPr>
              <a:t>ion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42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6128385">
              <a:lnSpc>
                <a:spcPct val="100000"/>
              </a:lnSpc>
            </a:pPr>
            <a:r>
              <a:rPr spc="-20" dirty="0"/>
              <a:t>Conc</a:t>
            </a:r>
            <a:r>
              <a:rPr spc="-5" dirty="0"/>
              <a:t>l</a:t>
            </a:r>
            <a:r>
              <a:rPr spc="-15" dirty="0"/>
              <a:t>usion</a:t>
            </a:r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611699"/>
            <a:ext cx="7903209" cy="35743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95900"/>
              </a:lnSpc>
              <a:tabLst>
                <a:tab pos="5821045" algn="l"/>
              </a:tabLst>
            </a:pPr>
            <a:r>
              <a:rPr sz="2200" spc="-15" dirty="0">
                <a:latin typeface="Arial"/>
                <a:cs typeface="Arial"/>
              </a:rPr>
              <a:t>Th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15" dirty="0">
                <a:latin typeface="Arial"/>
                <a:cs typeface="Arial"/>
              </a:rPr>
              <a:t>s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c</a:t>
            </a:r>
            <a:r>
              <a:rPr sz="2200" spc="-10" dirty="0">
                <a:latin typeface="Arial"/>
                <a:cs typeface="Arial"/>
              </a:rPr>
              <a:t>oncl</a:t>
            </a:r>
            <a:r>
              <a:rPr sz="2200" spc="-25" dirty="0">
                <a:latin typeface="Arial"/>
                <a:cs typeface="Arial"/>
              </a:rPr>
              <a:t>u</a:t>
            </a:r>
            <a:r>
              <a:rPr sz="2200" spc="-15" dirty="0">
                <a:latin typeface="Arial"/>
                <a:cs typeface="Arial"/>
              </a:rPr>
              <a:t>des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the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Air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Force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Med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15" dirty="0">
                <a:latin typeface="Arial"/>
                <a:cs typeface="Arial"/>
              </a:rPr>
              <a:t>c</a:t>
            </a:r>
            <a:r>
              <a:rPr sz="2200" spc="-1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l </a:t>
            </a:r>
            <a:r>
              <a:rPr sz="2200" spc="-15" dirty="0">
                <a:latin typeface="Arial"/>
                <a:cs typeface="Arial"/>
              </a:rPr>
              <a:t>S</a:t>
            </a:r>
            <a:r>
              <a:rPr sz="2200" spc="-10" dirty="0">
                <a:latin typeface="Arial"/>
                <a:cs typeface="Arial"/>
              </a:rPr>
              <a:t>ervice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core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training</a:t>
            </a:r>
            <a:r>
              <a:rPr sz="2200" spc="-15" dirty="0">
                <a:latin typeface="Arial"/>
                <a:cs typeface="Arial"/>
              </a:rPr>
              <a:t> requirements</a:t>
            </a:r>
            <a:r>
              <a:rPr sz="2200" spc="2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for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HIPAA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Privacy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and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Se</a:t>
            </a:r>
            <a:r>
              <a:rPr sz="2200" spc="-10" dirty="0">
                <a:latin typeface="Arial"/>
                <a:cs typeface="Arial"/>
              </a:rPr>
              <a:t>cur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10" dirty="0">
                <a:latin typeface="Arial"/>
                <a:cs typeface="Arial"/>
              </a:rPr>
              <a:t>ty.</a:t>
            </a:r>
            <a:r>
              <a:rPr sz="2200" dirty="0">
                <a:latin typeface="Arial"/>
                <a:cs typeface="Arial"/>
              </a:rPr>
              <a:t>	</a:t>
            </a:r>
            <a:r>
              <a:rPr sz="2200" spc="-15" dirty="0">
                <a:latin typeface="Arial"/>
                <a:cs typeface="Arial"/>
              </a:rPr>
              <a:t>Plea</a:t>
            </a:r>
            <a:r>
              <a:rPr sz="2200" spc="-10" dirty="0">
                <a:latin typeface="Arial"/>
                <a:cs typeface="Arial"/>
              </a:rPr>
              <a:t>s</a:t>
            </a:r>
            <a:r>
              <a:rPr sz="2200" spc="-15" dirty="0">
                <a:latin typeface="Arial"/>
                <a:cs typeface="Arial"/>
              </a:rPr>
              <a:t>e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contact your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fac</a:t>
            </a:r>
            <a:r>
              <a:rPr sz="2200" spc="-5" dirty="0">
                <a:latin typeface="Arial"/>
                <a:cs typeface="Arial"/>
              </a:rPr>
              <a:t>i</a:t>
            </a:r>
            <a:r>
              <a:rPr sz="2200" dirty="0">
                <a:latin typeface="Arial"/>
                <a:cs typeface="Arial"/>
              </a:rPr>
              <a:t>l</a:t>
            </a:r>
            <a:r>
              <a:rPr sz="2200" spc="-10" dirty="0">
                <a:latin typeface="Arial"/>
                <a:cs typeface="Arial"/>
              </a:rPr>
              <a:t>ity’s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HIPAA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Pr</a:t>
            </a:r>
            <a:r>
              <a:rPr sz="2200" spc="5" dirty="0">
                <a:latin typeface="Arial"/>
                <a:cs typeface="Arial"/>
              </a:rPr>
              <a:t>i</a:t>
            </a:r>
            <a:r>
              <a:rPr sz="2200" spc="-15" dirty="0">
                <a:latin typeface="Arial"/>
                <a:cs typeface="Arial"/>
              </a:rPr>
              <a:t>vacy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Officer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or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Se</a:t>
            </a:r>
            <a:r>
              <a:rPr sz="2200" spc="-10" dirty="0">
                <a:latin typeface="Arial"/>
                <a:cs typeface="Arial"/>
              </a:rPr>
              <a:t>cur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10" dirty="0">
                <a:latin typeface="Arial"/>
                <a:cs typeface="Arial"/>
              </a:rPr>
              <a:t>ty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30" dirty="0">
                <a:latin typeface="Arial"/>
                <a:cs typeface="Arial"/>
              </a:rPr>
              <a:t>O</a:t>
            </a:r>
            <a:r>
              <a:rPr sz="2200" spc="-10" dirty="0">
                <a:latin typeface="Arial"/>
                <a:cs typeface="Arial"/>
              </a:rPr>
              <a:t>fficer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if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you</a:t>
            </a:r>
            <a:r>
              <a:rPr sz="2200" spc="-1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have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que</a:t>
            </a:r>
            <a:r>
              <a:rPr sz="2200" spc="-10" dirty="0">
                <a:latin typeface="Arial"/>
                <a:cs typeface="Arial"/>
              </a:rPr>
              <a:t>stio</a:t>
            </a:r>
            <a:r>
              <a:rPr sz="2200" spc="-15" dirty="0">
                <a:latin typeface="Arial"/>
                <a:cs typeface="Arial"/>
              </a:rPr>
              <a:t>ns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on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the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conte</a:t>
            </a:r>
            <a:r>
              <a:rPr sz="2200" spc="-10" dirty="0">
                <a:latin typeface="Arial"/>
                <a:cs typeface="Arial"/>
              </a:rPr>
              <a:t>nt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of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this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presentatio</a:t>
            </a:r>
            <a:r>
              <a:rPr sz="2200" spc="25" dirty="0">
                <a:latin typeface="Arial"/>
                <a:cs typeface="Arial"/>
              </a:rPr>
              <a:t>n</a:t>
            </a:r>
            <a:r>
              <a:rPr sz="2200" spc="-10" dirty="0">
                <a:latin typeface="Arial"/>
                <a:cs typeface="Arial"/>
              </a:rPr>
              <a:t>,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or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would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dirty="0">
                <a:latin typeface="Arial"/>
                <a:cs typeface="Arial"/>
              </a:rPr>
              <a:t>l</a:t>
            </a:r>
            <a:r>
              <a:rPr sz="2200" spc="-5" dirty="0">
                <a:latin typeface="Arial"/>
                <a:cs typeface="Arial"/>
              </a:rPr>
              <a:t>i</a:t>
            </a:r>
            <a:r>
              <a:rPr sz="2200" spc="-10" dirty="0">
                <a:latin typeface="Arial"/>
                <a:cs typeface="Arial"/>
              </a:rPr>
              <a:t>k</a:t>
            </a:r>
            <a:r>
              <a:rPr sz="2200" spc="-15" dirty="0">
                <a:latin typeface="Arial"/>
                <a:cs typeface="Arial"/>
              </a:rPr>
              <a:t>e ad</a:t>
            </a:r>
            <a:r>
              <a:rPr sz="2200" spc="-10" dirty="0">
                <a:latin typeface="Arial"/>
                <a:cs typeface="Arial"/>
              </a:rPr>
              <a:t>dit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15" dirty="0">
                <a:latin typeface="Arial"/>
                <a:cs typeface="Arial"/>
              </a:rPr>
              <a:t>on</a:t>
            </a:r>
            <a:r>
              <a:rPr sz="2200" spc="-1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l 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25" dirty="0">
                <a:latin typeface="Arial"/>
                <a:cs typeface="Arial"/>
              </a:rPr>
              <a:t>n</a:t>
            </a:r>
            <a:r>
              <a:rPr sz="2200" spc="-15" dirty="0">
                <a:latin typeface="Arial"/>
                <a:cs typeface="Arial"/>
              </a:rPr>
              <a:t>format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15" dirty="0">
                <a:latin typeface="Arial"/>
                <a:cs typeface="Arial"/>
              </a:rPr>
              <a:t>on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on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part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15" dirty="0">
                <a:latin typeface="Arial"/>
                <a:cs typeface="Arial"/>
              </a:rPr>
              <a:t>c</a:t>
            </a:r>
            <a:r>
              <a:rPr sz="2200" spc="-10" dirty="0">
                <a:latin typeface="Arial"/>
                <a:cs typeface="Arial"/>
              </a:rPr>
              <a:t>ular topic.</a:t>
            </a:r>
            <a:endParaRPr sz="2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"/>
              </a:spcBef>
            </a:pPr>
            <a:endParaRPr sz="2250" dirty="0">
              <a:latin typeface="Times New Roman"/>
              <a:cs typeface="Times New Roman"/>
            </a:endParaRPr>
          </a:p>
          <a:p>
            <a:pPr marL="12700" marR="191135">
              <a:lnSpc>
                <a:spcPts val="2530"/>
              </a:lnSpc>
            </a:pPr>
            <a:r>
              <a:rPr sz="2200" spc="-15" dirty="0">
                <a:latin typeface="Arial"/>
                <a:cs typeface="Arial"/>
              </a:rPr>
              <a:t>Your </a:t>
            </a:r>
            <a:r>
              <a:rPr sz="2200" spc="-10" dirty="0">
                <a:latin typeface="Arial"/>
                <a:cs typeface="Arial"/>
              </a:rPr>
              <a:t>fac</a:t>
            </a:r>
            <a:r>
              <a:rPr sz="2200" spc="-5" dirty="0">
                <a:latin typeface="Arial"/>
                <a:cs typeface="Arial"/>
              </a:rPr>
              <a:t>i</a:t>
            </a:r>
            <a:r>
              <a:rPr sz="2200" dirty="0">
                <a:latin typeface="Arial"/>
                <a:cs typeface="Arial"/>
              </a:rPr>
              <a:t>l</a:t>
            </a:r>
            <a:r>
              <a:rPr sz="2200" spc="-10" dirty="0">
                <a:latin typeface="Arial"/>
                <a:cs typeface="Arial"/>
              </a:rPr>
              <a:t>ity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will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provide</a:t>
            </a:r>
            <a:r>
              <a:rPr sz="2200" spc="1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ad</a:t>
            </a:r>
            <a:r>
              <a:rPr sz="2200" spc="-10" dirty="0">
                <a:latin typeface="Arial"/>
                <a:cs typeface="Arial"/>
              </a:rPr>
              <a:t>dit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15" dirty="0">
                <a:latin typeface="Arial"/>
                <a:cs typeface="Arial"/>
              </a:rPr>
              <a:t>on</a:t>
            </a:r>
            <a:r>
              <a:rPr sz="2200" spc="-10" dirty="0">
                <a:latin typeface="Arial"/>
                <a:cs typeface="Arial"/>
              </a:rPr>
              <a:t>a</a:t>
            </a:r>
            <a:r>
              <a:rPr sz="2200" spc="-5" dirty="0">
                <a:latin typeface="Arial"/>
                <a:cs typeface="Arial"/>
              </a:rPr>
              <a:t>l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t</a:t>
            </a:r>
            <a:r>
              <a:rPr sz="2200" spc="-20" dirty="0">
                <a:latin typeface="Arial"/>
                <a:cs typeface="Arial"/>
              </a:rPr>
              <a:t>r</a:t>
            </a:r>
            <a:r>
              <a:rPr sz="2200" spc="-10" dirty="0">
                <a:latin typeface="Arial"/>
                <a:cs typeface="Arial"/>
              </a:rPr>
              <a:t>aining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as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nece</a:t>
            </a:r>
            <a:r>
              <a:rPr sz="2200" spc="-10" dirty="0">
                <a:latin typeface="Arial"/>
                <a:cs typeface="Arial"/>
              </a:rPr>
              <a:t>s</a:t>
            </a:r>
            <a:r>
              <a:rPr sz="2200" spc="-15" dirty="0">
                <a:latin typeface="Arial"/>
                <a:cs typeface="Arial"/>
              </a:rPr>
              <a:t>s</a:t>
            </a:r>
            <a:r>
              <a:rPr sz="2200" spc="-10" dirty="0">
                <a:latin typeface="Arial"/>
                <a:cs typeface="Arial"/>
              </a:rPr>
              <a:t>ary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to</a:t>
            </a:r>
            <a:r>
              <a:rPr sz="2200" spc="-15" dirty="0">
                <a:latin typeface="Arial"/>
                <a:cs typeface="Arial"/>
              </a:rPr>
              <a:t> ad</a:t>
            </a:r>
            <a:r>
              <a:rPr sz="2200" spc="-10" dirty="0">
                <a:latin typeface="Arial"/>
                <a:cs typeface="Arial"/>
              </a:rPr>
              <a:t>dres</a:t>
            </a:r>
            <a:r>
              <a:rPr sz="2200" spc="-15" dirty="0">
                <a:latin typeface="Arial"/>
                <a:cs typeface="Arial"/>
              </a:rPr>
              <a:t>s</a:t>
            </a:r>
            <a:r>
              <a:rPr sz="2200" spc="1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local</a:t>
            </a:r>
            <a:r>
              <a:rPr sz="2200" spc="-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policies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25" dirty="0">
                <a:latin typeface="Arial"/>
                <a:cs typeface="Arial"/>
              </a:rPr>
              <a:t>a</a:t>
            </a:r>
            <a:r>
              <a:rPr sz="2200" spc="-15" dirty="0">
                <a:latin typeface="Arial"/>
                <a:cs typeface="Arial"/>
              </a:rPr>
              <a:t>nd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proc</a:t>
            </a:r>
            <a:r>
              <a:rPr sz="2200" spc="-10" dirty="0">
                <a:latin typeface="Arial"/>
                <a:cs typeface="Arial"/>
              </a:rPr>
              <a:t>e</a:t>
            </a:r>
            <a:r>
              <a:rPr sz="2200" spc="-15" dirty="0">
                <a:latin typeface="Arial"/>
                <a:cs typeface="Arial"/>
              </a:rPr>
              <a:t>dure</a:t>
            </a:r>
            <a:r>
              <a:rPr sz="2200" spc="15" dirty="0">
                <a:latin typeface="Arial"/>
                <a:cs typeface="Arial"/>
              </a:rPr>
              <a:t>s</a:t>
            </a:r>
            <a:r>
              <a:rPr sz="2200" spc="-10" dirty="0">
                <a:latin typeface="Arial"/>
                <a:cs typeface="Arial"/>
              </a:rPr>
              <a:t>,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5" dirty="0">
                <a:latin typeface="Arial"/>
                <a:cs typeface="Arial"/>
              </a:rPr>
              <a:t>and</a:t>
            </a:r>
            <a:r>
              <a:rPr sz="2200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ro</a:t>
            </a:r>
            <a:r>
              <a:rPr sz="2200" spc="-5" dirty="0">
                <a:latin typeface="Arial"/>
                <a:cs typeface="Arial"/>
              </a:rPr>
              <a:t>le</a:t>
            </a:r>
            <a:r>
              <a:rPr sz="2200" spc="-25" dirty="0">
                <a:latin typeface="Arial"/>
                <a:cs typeface="Arial"/>
              </a:rPr>
              <a:t>-</a:t>
            </a:r>
            <a:r>
              <a:rPr sz="2200" spc="-15" dirty="0">
                <a:latin typeface="Arial"/>
                <a:cs typeface="Arial"/>
              </a:rPr>
              <a:t>ba</a:t>
            </a:r>
            <a:r>
              <a:rPr sz="2200" spc="-10" dirty="0">
                <a:latin typeface="Arial"/>
                <a:cs typeface="Arial"/>
              </a:rPr>
              <a:t>s</a:t>
            </a:r>
            <a:r>
              <a:rPr sz="2200" spc="-15" dirty="0">
                <a:latin typeface="Arial"/>
                <a:cs typeface="Arial"/>
              </a:rPr>
              <a:t>ed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10" dirty="0">
                <a:latin typeface="Arial"/>
                <a:cs typeface="Arial"/>
              </a:rPr>
              <a:t>tra</a:t>
            </a:r>
            <a:r>
              <a:rPr sz="2200" dirty="0">
                <a:latin typeface="Arial"/>
                <a:cs typeface="Arial"/>
              </a:rPr>
              <a:t>i</a:t>
            </a:r>
            <a:r>
              <a:rPr sz="2200" spc="-15" dirty="0">
                <a:latin typeface="Arial"/>
                <a:cs typeface="Arial"/>
              </a:rPr>
              <a:t>ning requirement</a:t>
            </a:r>
            <a:r>
              <a:rPr sz="2200" spc="-10" dirty="0">
                <a:latin typeface="Arial"/>
                <a:cs typeface="Arial"/>
              </a:rPr>
              <a:t>s</a:t>
            </a:r>
            <a:r>
              <a:rPr sz="2200" spc="-10" dirty="0" smtClean="0">
                <a:latin typeface="Arial"/>
                <a:cs typeface="Arial"/>
              </a:rPr>
              <a:t>.</a:t>
            </a:r>
            <a:endParaRPr lang="en-US" sz="2200" spc="-10" dirty="0" smtClean="0">
              <a:latin typeface="Arial"/>
              <a:cs typeface="Arial"/>
            </a:endParaRPr>
          </a:p>
          <a:p>
            <a:pPr marL="12700" marR="191135">
              <a:lnSpc>
                <a:spcPts val="2530"/>
              </a:lnSpc>
            </a:pPr>
            <a:endParaRPr lang="en-US" sz="2200" spc="-10" dirty="0">
              <a:latin typeface="Arial"/>
              <a:cs typeface="Arial"/>
            </a:endParaRPr>
          </a:p>
          <a:p>
            <a:pPr marL="12700" marR="191135">
              <a:lnSpc>
                <a:spcPts val="2530"/>
              </a:lnSpc>
            </a:pPr>
            <a:r>
              <a:rPr lang="en-US" sz="2200" spc="-10" dirty="0" smtClean="0">
                <a:latin typeface="Arial"/>
                <a:cs typeface="Arial"/>
              </a:rPr>
              <a:t>Please return completed HIPAA training form attached.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/>
              <a:t>43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980860" y="364656"/>
            <a:ext cx="6858729" cy="2893100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solidFill>
                  <a:schemeClr val="tx1"/>
                </a:solidFill>
              </a:rPr>
              <a:t>Health Insurance Portability and Accountability Act</a:t>
            </a:r>
            <a:r>
              <a:rPr lang="en-US" sz="5400" dirty="0" smtClean="0">
                <a:solidFill>
                  <a:schemeClr val="tx1"/>
                </a:solidFill>
              </a:rPr>
              <a:t/>
            </a:r>
            <a:br>
              <a:rPr lang="en-US" sz="5400" dirty="0" smtClean="0">
                <a:solidFill>
                  <a:schemeClr val="tx1"/>
                </a:solidFill>
              </a:rPr>
            </a:br>
            <a:r>
              <a:rPr lang="en-US" sz="5400" kern="10" spc="400" dirty="0">
                <a:ln w="9525">
                  <a:noFill/>
                  <a:round/>
                  <a:headEnd/>
                  <a:tailEnd/>
                </a:ln>
                <a:solidFill>
                  <a:schemeClr val="tx1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>HIPAA</a:t>
            </a:r>
            <a:r>
              <a:rPr lang="en-US" sz="5400" kern="10" spc="400" dirty="0">
                <a:ln w="9525">
                  <a:noFill/>
                  <a:round/>
                  <a:headEnd/>
                  <a:tailEnd/>
                </a:ln>
                <a:solidFill>
                  <a:schemeClr val="accent6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  <a:t/>
            </a:r>
            <a:br>
              <a:rPr lang="en-US" sz="5400" kern="10" spc="400" dirty="0">
                <a:ln w="9525">
                  <a:noFill/>
                  <a:round/>
                  <a:headEnd/>
                  <a:tailEnd/>
                </a:ln>
                <a:solidFill>
                  <a:schemeClr val="accent6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rPr>
            </a:br>
            <a:endParaRPr lang="en-US" sz="5400" b="1" dirty="0" smtClean="0">
              <a:solidFill>
                <a:schemeClr val="accent6"/>
              </a:soli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717" y="4495800"/>
            <a:ext cx="9144000" cy="301621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dirty="0" smtClean="0"/>
              <a:t>Please Print this Slide, Sign &amp; Date:</a:t>
            </a:r>
          </a:p>
          <a:p>
            <a:pPr>
              <a:buFontTx/>
              <a:buNone/>
            </a:pPr>
            <a:r>
              <a:rPr lang="en-US" sz="2400" dirty="0" smtClean="0"/>
              <a:t>I </a:t>
            </a:r>
            <a:r>
              <a:rPr lang="en-US" sz="2000" dirty="0" smtClean="0"/>
              <a:t>have reviewed the slides of this presentation and agree to abide by the KMC HIPAA Guidelines.</a:t>
            </a:r>
          </a:p>
          <a:p>
            <a:pPr>
              <a:buFontTx/>
              <a:buNone/>
            </a:pPr>
            <a:endParaRPr lang="en-US" sz="2000" dirty="0" smtClean="0"/>
          </a:p>
          <a:p>
            <a:pPr>
              <a:buFontTx/>
              <a:buNone/>
            </a:pPr>
            <a:r>
              <a:rPr lang="en-US" sz="2000" smtClean="0"/>
              <a:t>Signature</a:t>
            </a:r>
            <a:r>
              <a:rPr lang="en-US" sz="2000" dirty="0" smtClean="0"/>
              <a:t>:_______________________________   Date:__________</a:t>
            </a:r>
          </a:p>
          <a:p>
            <a:pPr>
              <a:buFontTx/>
              <a:buNone/>
            </a:pPr>
            <a:r>
              <a:rPr lang="en-US" sz="2000" dirty="0" smtClean="0"/>
              <a:t>Printed Name:____________________________</a:t>
            </a:r>
          </a:p>
          <a:p>
            <a:pPr>
              <a:buFontTx/>
              <a:buNone/>
            </a:pPr>
            <a:r>
              <a:rPr lang="en-US" sz="2000" dirty="0" smtClean="0"/>
              <a:t> </a:t>
            </a:r>
          </a:p>
          <a:p>
            <a:pPr>
              <a:buFontTx/>
              <a:buNone/>
            </a:pPr>
            <a:r>
              <a:rPr lang="en-US" sz="2000" dirty="0" smtClean="0"/>
              <a:t> </a:t>
            </a:r>
          </a:p>
          <a:p>
            <a:pPr>
              <a:buFontTx/>
              <a:buNone/>
            </a:pPr>
            <a:endParaRPr lang="en-US" sz="2000" dirty="0"/>
          </a:p>
          <a:p>
            <a:pPr>
              <a:buFontTx/>
              <a:buNone/>
            </a:pPr>
            <a:r>
              <a:rPr lang="en-US" sz="2000" dirty="0" smtClean="0"/>
              <a:t>I</a:t>
            </a:r>
            <a:endParaRPr lang="en-US" sz="1100" dirty="0" smtClean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2742618" cy="2056970"/>
            <a:chOff x="0" y="0"/>
            <a:chExt cx="2211" cy="1602"/>
          </a:xfrm>
        </p:grpSpPr>
        <p:sp>
          <p:nvSpPr>
            <p:cNvPr id="58373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824" cy="568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58374" name="Picture 6" descr="flag"/>
            <p:cNvPicPr>
              <a:picLocks noChangeAspect="1" noChangeArrowheads="1"/>
            </p:cNvPicPr>
            <p:nvPr/>
          </p:nvPicPr>
          <p:blipFill>
            <a:blip r:embed="rId2" cstate="print">
              <a:duotone>
                <a:prstClr val="black"/>
                <a:srgbClr val="D9C3A5">
                  <a:tint val="50000"/>
                  <a:satMod val="180000"/>
                </a:srgbClr>
              </a:duotone>
            </a:blip>
            <a:srcRect/>
            <a:stretch>
              <a:fillRect/>
            </a:stretch>
          </p:blipFill>
          <p:spPr bwMode="auto">
            <a:xfrm>
              <a:off x="0" y="0"/>
              <a:ext cx="2211" cy="16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8375" name="WordArt 7"/>
            <p:cNvSpPr>
              <a:spLocks noChangeArrowheads="1" noChangeShapeType="1" noTextEdit="1"/>
            </p:cNvSpPr>
            <p:nvPr/>
          </p:nvSpPr>
          <p:spPr bwMode="auto">
            <a:xfrm>
              <a:off x="224" y="850"/>
              <a:ext cx="1330" cy="673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endParaRPr lang="en-US" kern="10" spc="400" dirty="0">
                <a:ln w="9525">
                  <a:noFill/>
                  <a:round/>
                  <a:headEnd/>
                  <a:tailEnd/>
                </a:ln>
                <a:solidFill>
                  <a:schemeClr val="accent6"/>
                </a:solidFill>
                <a:effectLst>
                  <a:outerShdw dist="45791" dir="3378596" algn="ctr" rotWithShape="0">
                    <a:srgbClr val="4D4D4D"/>
                  </a:outerShdw>
                </a:effectLst>
                <a:latin typeface="Arial Black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375275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86300">
              <a:lnSpc>
                <a:spcPts val="3329"/>
              </a:lnSpc>
            </a:pPr>
            <a:r>
              <a:rPr spc="-20" dirty="0"/>
              <a:t>HIPAA</a:t>
            </a:r>
            <a:r>
              <a:rPr spc="-5" dirty="0"/>
              <a:t> </a:t>
            </a:r>
            <a:r>
              <a:rPr spc="-15" dirty="0"/>
              <a:t>In</a:t>
            </a:r>
            <a:r>
              <a:rPr spc="-5" dirty="0"/>
              <a:t> </a:t>
            </a:r>
            <a:r>
              <a:rPr spc="-25" dirty="0"/>
              <a:t>A</a:t>
            </a:r>
            <a:r>
              <a:rPr spc="10" dirty="0"/>
              <a:t> </a:t>
            </a:r>
            <a:r>
              <a:rPr spc="-20" dirty="0"/>
              <a:t>Nutshe</a:t>
            </a:r>
            <a:r>
              <a:rPr spc="-5" dirty="0"/>
              <a:t>l</a:t>
            </a:r>
            <a:r>
              <a:rPr spc="-10" dirty="0"/>
              <a:t>l</a:t>
            </a:r>
          </a:p>
          <a:p>
            <a:pPr marL="6344285">
              <a:lnSpc>
                <a:spcPts val="1650"/>
              </a:lnSpc>
            </a:pPr>
            <a:r>
              <a:rPr sz="1400" dirty="0"/>
              <a:t>(</a:t>
            </a:r>
            <a:r>
              <a:rPr sz="1400" spc="-10" dirty="0"/>
              <a:t>Th</a:t>
            </a:r>
            <a:r>
              <a:rPr sz="1400" dirty="0"/>
              <a:t>e</a:t>
            </a:r>
            <a:r>
              <a:rPr sz="1400" spc="5" dirty="0"/>
              <a:t> </a:t>
            </a:r>
            <a:r>
              <a:rPr sz="1400" spc="-10" dirty="0"/>
              <a:t>Wh</a:t>
            </a:r>
            <a:r>
              <a:rPr sz="1400" dirty="0"/>
              <a:t>o</a:t>
            </a:r>
            <a:r>
              <a:rPr sz="1400" spc="-5" dirty="0"/>
              <a:t> </a:t>
            </a:r>
            <a:r>
              <a:rPr sz="1400" dirty="0"/>
              <a:t>a</a:t>
            </a:r>
            <a:r>
              <a:rPr sz="1400" spc="-10" dirty="0"/>
              <a:t>n</a:t>
            </a:r>
            <a:r>
              <a:rPr sz="1400" dirty="0"/>
              <a:t>d</a:t>
            </a:r>
            <a:r>
              <a:rPr sz="1400" spc="-5" dirty="0"/>
              <a:t> </a:t>
            </a:r>
            <a:r>
              <a:rPr sz="1400" spc="-10" dirty="0"/>
              <a:t>Wh</a:t>
            </a:r>
            <a:r>
              <a:rPr sz="1400" dirty="0"/>
              <a:t>a</a:t>
            </a:r>
            <a:r>
              <a:rPr sz="1400" spc="5" dirty="0"/>
              <a:t>t</a:t>
            </a:r>
            <a:r>
              <a:rPr sz="1400" dirty="0"/>
              <a:t>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362625"/>
            <a:ext cx="7976870" cy="4457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spc="30" dirty="0">
                <a:latin typeface="Arial"/>
                <a:cs typeface="Arial"/>
              </a:rPr>
              <a:t>W</a:t>
            </a:r>
            <a:r>
              <a:rPr sz="1200" spc="-1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 HIP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 DOES</a:t>
            </a:r>
            <a:endParaRPr sz="1200">
              <a:latin typeface="Arial"/>
              <a:cs typeface="Arial"/>
            </a:endParaRPr>
          </a:p>
          <a:p>
            <a:pPr marL="469900" marR="334645" lvl="1" indent="-228600">
              <a:lnSpc>
                <a:spcPts val="1380"/>
              </a:lnSpc>
              <a:spcBef>
                <a:spcPts val="105"/>
              </a:spcBef>
              <a:buFont typeface="Symbol"/>
              <a:buChar char="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lay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ubl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usually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thinks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“pr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c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”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hen they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ar the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ord HIPAA,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but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t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rpose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HIP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 reaches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rth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r,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incl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de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fforts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:</a:t>
            </a:r>
            <a:endParaRPr sz="1200">
              <a:latin typeface="Arial"/>
              <a:cs typeface="Arial"/>
            </a:endParaRPr>
          </a:p>
          <a:p>
            <a:pPr marL="927100" lvl="2" indent="-228600">
              <a:lnSpc>
                <a:spcPts val="1315"/>
              </a:lnSpc>
              <a:buFont typeface="Wingdings"/>
              <a:buChar char="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port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bi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ity and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onti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uity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insur</a:t>
            </a:r>
            <a:r>
              <a:rPr sz="1200" spc="-1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nce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  <a:p>
            <a:pPr marL="927100" lvl="2" indent="-228600">
              <a:lnSpc>
                <a:spcPts val="1380"/>
              </a:lnSpc>
              <a:buFont typeface="Wingdings"/>
              <a:buChar char="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Co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at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ast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aud,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abu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 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surance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3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ealth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ery</a:t>
            </a:r>
            <a:endParaRPr sz="1200">
              <a:latin typeface="Arial"/>
              <a:cs typeface="Arial"/>
            </a:endParaRPr>
          </a:p>
          <a:p>
            <a:pPr marL="927100" lvl="2" indent="-228600">
              <a:lnSpc>
                <a:spcPts val="1380"/>
              </a:lnSpc>
              <a:buFont typeface="Wingdings"/>
              <a:buChar char="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Pro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te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use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dical s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ccounts</a:t>
            </a:r>
            <a:endParaRPr sz="1200">
              <a:latin typeface="Arial"/>
              <a:cs typeface="Arial"/>
            </a:endParaRPr>
          </a:p>
          <a:p>
            <a:pPr marL="927100" lvl="2" indent="-228600">
              <a:lnSpc>
                <a:spcPts val="1410"/>
              </a:lnSpc>
              <a:buFont typeface="Wingdings"/>
              <a:buChar char="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Simpl</a:t>
            </a:r>
            <a:r>
              <a:rPr sz="1200" spc="-20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inistr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ealth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insur</a:t>
            </a:r>
            <a:r>
              <a:rPr sz="1200" spc="-1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26"/>
              </a:spcBef>
              <a:buFont typeface="Wingdings"/>
              <a:buChar char=""/>
            </a:pPr>
            <a:endParaRPr sz="1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spc="30" dirty="0">
                <a:latin typeface="Arial"/>
                <a:cs typeface="Arial"/>
              </a:rPr>
              <a:t>W</a:t>
            </a:r>
            <a:r>
              <a:rPr sz="1200" spc="-1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-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ST COMPLY</a:t>
            </a:r>
            <a:r>
              <a:rPr sz="1200" spc="-30" dirty="0">
                <a:latin typeface="Arial"/>
                <a:cs typeface="Arial"/>
              </a:rPr>
              <a:t> </a:t>
            </a:r>
            <a:r>
              <a:rPr sz="1200" spc="40" dirty="0">
                <a:latin typeface="Arial"/>
                <a:cs typeface="Arial"/>
              </a:rPr>
              <a:t>W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TH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HI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AA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410"/>
              </a:lnSpc>
              <a:spcBef>
                <a:spcPts val="10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Any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 or or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 that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me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ts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initi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a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entity</a:t>
            </a:r>
            <a:endParaRPr sz="1200">
              <a:latin typeface="Arial"/>
              <a:cs typeface="Arial"/>
            </a:endParaRPr>
          </a:p>
          <a:p>
            <a:pPr marL="927100" marR="42545" lvl="2" indent="-228600">
              <a:lnSpc>
                <a:spcPct val="95900"/>
              </a:lnSpc>
              <a:spcBef>
                <a:spcPts val="30"/>
              </a:spcBef>
              <a:buFont typeface="Wingdings"/>
              <a:buChar char=""/>
              <a:tabLst>
                <a:tab pos="927735" algn="l"/>
              </a:tabLst>
            </a:pPr>
            <a:r>
              <a:rPr sz="1200" dirty="0">
                <a:latin typeface="Arial"/>
                <a:cs typeface="Arial"/>
              </a:rPr>
              <a:t>A si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20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initi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a </a:t>
            </a:r>
            <a:r>
              <a:rPr sz="1200" spc="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is: 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(e.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.,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RI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ARE), a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c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 c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ear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hou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e, or a 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ealth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20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ho trans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its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ealth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ctro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ic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ec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ion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a tra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sacti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410"/>
              </a:lnSpc>
              <a:spcBef>
                <a:spcPts val="20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Busin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Associa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also 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ply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certain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pects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1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HIP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 Rules</a:t>
            </a:r>
            <a:endParaRPr sz="1200">
              <a:latin typeface="Arial"/>
              <a:cs typeface="Arial"/>
            </a:endParaRPr>
          </a:p>
          <a:p>
            <a:pPr marL="927100" marR="250825" lvl="2" indent="-228600">
              <a:lnSpc>
                <a:spcPts val="1380"/>
              </a:lnSpc>
              <a:spcBef>
                <a:spcPts val="65"/>
              </a:spcBef>
              <a:buFont typeface="Wingdings"/>
              <a:buChar char=""/>
              <a:tabLst>
                <a:tab pos="970280" algn="l"/>
              </a:tabLst>
            </a:pPr>
            <a:r>
              <a:rPr sz="1200" dirty="0">
                <a:latin typeface="Arial"/>
                <a:cs typeface="Arial"/>
              </a:rPr>
              <a:t>A simpl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ed </a:t>
            </a:r>
            <a:r>
              <a:rPr sz="1200" spc="-5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initi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busi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ess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ocia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 is s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ne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ho is</a:t>
            </a:r>
            <a:r>
              <a:rPr sz="1200" spc="-10" dirty="0">
                <a:latin typeface="Arial"/>
                <a:cs typeface="Arial"/>
              </a:rPr>
              <a:t> n</a:t>
            </a:r>
            <a:r>
              <a:rPr sz="1200" dirty="0">
                <a:latin typeface="Arial"/>
                <a:cs typeface="Arial"/>
              </a:rPr>
              <a:t>ot 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ber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ntity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ork</a:t>
            </a:r>
            <a:r>
              <a:rPr sz="1200" spc="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orce, </a:t>
            </a:r>
            <a:r>
              <a:rPr sz="1200" spc="-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ut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ities on </a:t>
            </a:r>
            <a:r>
              <a:rPr sz="1200" spc="-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eha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f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that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ol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the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or dis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los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re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prot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</a:t>
            </a:r>
            <a:endParaRPr sz="1200">
              <a:latin typeface="Arial"/>
              <a:cs typeface="Arial"/>
            </a:endParaRPr>
          </a:p>
          <a:p>
            <a:pPr lvl="2">
              <a:lnSpc>
                <a:spcPct val="100000"/>
              </a:lnSpc>
              <a:spcBef>
                <a:spcPts val="2"/>
              </a:spcBef>
              <a:buFont typeface="Wingdings"/>
              <a:buChar char=""/>
            </a:pPr>
            <a:endParaRPr sz="10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SzPct val="133333"/>
              <a:buFont typeface="Wingdings"/>
              <a:buChar char=""/>
              <a:tabLst>
                <a:tab pos="241300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REQUI</a:t>
            </a:r>
            <a:r>
              <a:rPr sz="1200" spc="-1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ENTS FOR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HOSE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40" dirty="0">
                <a:latin typeface="Arial"/>
                <a:cs typeface="Arial"/>
              </a:rPr>
              <a:t>W</a:t>
            </a:r>
            <a:r>
              <a:rPr sz="1200" spc="-1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UST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COMP</a:t>
            </a:r>
            <a:r>
              <a:rPr sz="1200" spc="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Y, INC</a:t>
            </a:r>
            <a:r>
              <a:rPr sz="1200" spc="-10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E: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ct val="100000"/>
              </a:lnSpc>
              <a:spcBef>
                <a:spcPts val="15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De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elop</a:t>
            </a:r>
            <a:r>
              <a:rPr sz="1200" spc="5" dirty="0">
                <a:latin typeface="Arial"/>
                <a:cs typeface="Arial"/>
              </a:rPr>
              <a:t> p</a:t>
            </a:r>
            <a:r>
              <a:rPr sz="1200" dirty="0">
                <a:latin typeface="Arial"/>
                <a:cs typeface="Arial"/>
              </a:rPr>
              <a:t>ol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cies &amp;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cedures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ensure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5" dirty="0">
                <a:latin typeface="Arial"/>
                <a:cs typeface="Arial"/>
              </a:rPr>
              <a:t>om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ance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HIP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ecur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Rules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ct val="100000"/>
              </a:lnSpc>
              <a:spcBef>
                <a:spcPts val="10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orce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plo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ee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ance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cies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roc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dures,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inclu</a:t>
            </a:r>
            <a:r>
              <a:rPr sz="1200" spc="-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 s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tions (discipli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e) </a:t>
            </a:r>
            <a:r>
              <a:rPr sz="1200" spc="-20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hen 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ed</a:t>
            </a:r>
            <a:endParaRPr sz="1200">
              <a:latin typeface="Arial"/>
              <a:cs typeface="Arial"/>
            </a:endParaRPr>
          </a:p>
          <a:p>
            <a:pPr marL="469900" marR="5080" lvl="1" indent="-228600">
              <a:lnSpc>
                <a:spcPts val="1380"/>
              </a:lnSpc>
              <a:spcBef>
                <a:spcPts val="120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De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elop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bl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sh a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Notice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Prac</a:t>
            </a:r>
            <a:r>
              <a:rPr sz="1200" spc="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ices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 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plains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nt’s r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hts 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ow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r h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spc="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sed</a:t>
            </a:r>
            <a:endParaRPr sz="1200">
              <a:latin typeface="Arial"/>
              <a:cs typeface="Arial"/>
            </a:endParaRPr>
          </a:p>
          <a:p>
            <a:pPr marL="469900" marR="150495" lvl="1" indent="-228600">
              <a:lnSpc>
                <a:spcPts val="1370"/>
              </a:lnSpc>
              <a:spcBef>
                <a:spcPts val="90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Ensure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plo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ees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train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HIPAA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nts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ders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how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HIPAA is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app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ica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le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ork en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r>
              <a:rPr dirty="0"/>
              <a:t>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86300">
              <a:lnSpc>
                <a:spcPts val="3329"/>
              </a:lnSpc>
            </a:pPr>
            <a:r>
              <a:rPr spc="-20" dirty="0"/>
              <a:t>HIPAA</a:t>
            </a:r>
            <a:r>
              <a:rPr spc="-5" dirty="0"/>
              <a:t> </a:t>
            </a:r>
            <a:r>
              <a:rPr spc="-15" dirty="0"/>
              <a:t>In</a:t>
            </a:r>
            <a:r>
              <a:rPr spc="-5" dirty="0"/>
              <a:t> </a:t>
            </a:r>
            <a:r>
              <a:rPr spc="-25" dirty="0"/>
              <a:t>A</a:t>
            </a:r>
            <a:r>
              <a:rPr spc="10" dirty="0"/>
              <a:t> </a:t>
            </a:r>
            <a:r>
              <a:rPr spc="-20" dirty="0"/>
              <a:t>Nutshe</a:t>
            </a:r>
            <a:r>
              <a:rPr spc="-5" dirty="0"/>
              <a:t>l</a:t>
            </a:r>
            <a:r>
              <a:rPr spc="-10" dirty="0"/>
              <a:t>l</a:t>
            </a:r>
          </a:p>
          <a:p>
            <a:pPr marL="5574665">
              <a:lnSpc>
                <a:spcPts val="1650"/>
              </a:lnSpc>
            </a:pPr>
            <a:r>
              <a:rPr sz="1400" dirty="0"/>
              <a:t>(I</a:t>
            </a:r>
            <a:r>
              <a:rPr sz="1400" spc="-10" dirty="0"/>
              <a:t>n</a:t>
            </a:r>
            <a:r>
              <a:rPr sz="1400" dirty="0"/>
              <a:t>ter</a:t>
            </a:r>
            <a:r>
              <a:rPr sz="1400" spc="-15" dirty="0"/>
              <a:t>a</a:t>
            </a:r>
            <a:r>
              <a:rPr sz="1400" dirty="0"/>
              <a:t>cti</a:t>
            </a:r>
            <a:r>
              <a:rPr sz="1400" spc="-10" dirty="0"/>
              <a:t>o</a:t>
            </a:r>
            <a:r>
              <a:rPr sz="1400" dirty="0"/>
              <a:t>n</a:t>
            </a:r>
            <a:r>
              <a:rPr sz="1400" spc="-25" dirty="0"/>
              <a:t> </a:t>
            </a:r>
            <a:r>
              <a:rPr sz="1400" spc="20" dirty="0"/>
              <a:t>w</a:t>
            </a:r>
            <a:r>
              <a:rPr sz="1400" spc="-10" dirty="0"/>
              <a:t>i</a:t>
            </a:r>
            <a:r>
              <a:rPr sz="1400" dirty="0"/>
              <a:t>th</a:t>
            </a:r>
            <a:r>
              <a:rPr sz="1400" spc="-25" dirty="0"/>
              <a:t> </a:t>
            </a:r>
            <a:r>
              <a:rPr sz="1400" dirty="0"/>
              <a:t>Ot</a:t>
            </a:r>
            <a:r>
              <a:rPr sz="1400" spc="-10" dirty="0"/>
              <a:t>h</a:t>
            </a:r>
            <a:r>
              <a:rPr sz="1400" dirty="0"/>
              <a:t>er</a:t>
            </a:r>
            <a:r>
              <a:rPr sz="1400" spc="5" dirty="0"/>
              <a:t> </a:t>
            </a:r>
            <a:r>
              <a:rPr sz="1400" spc="-10" dirty="0"/>
              <a:t>Rul</a:t>
            </a:r>
            <a:r>
              <a:rPr sz="1400" dirty="0"/>
              <a:t>es)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64540" y="1420537"/>
            <a:ext cx="7695565" cy="29578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marR="5080" indent="-228600">
              <a:lnSpc>
                <a:spcPts val="1370"/>
              </a:lnSpc>
              <a:buSzPct val="133333"/>
              <a:buFont typeface="Wingdings"/>
              <a:buChar char=""/>
              <a:tabLst>
                <a:tab pos="241935" algn="l"/>
              </a:tabLst>
            </a:pPr>
            <a:r>
              <a:rPr sz="1200" dirty="0">
                <a:latin typeface="Arial"/>
                <a:cs typeface="Arial"/>
              </a:rPr>
              <a:t>Other la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ula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io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s 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ntin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e 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, 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t 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bser</a:t>
            </a:r>
            <a:r>
              <a:rPr sz="1200" spc="-2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 conj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nction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HIPAA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ou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m dai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cti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ities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ithin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ntit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. 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 la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re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ulati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include: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430"/>
              </a:lnSpc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F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eed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I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Act (</a:t>
            </a:r>
            <a:r>
              <a:rPr sz="1200" spc="-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A)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Act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1</a:t>
            </a:r>
            <a:r>
              <a:rPr sz="1200" dirty="0">
                <a:latin typeface="Arial"/>
                <a:cs typeface="Arial"/>
              </a:rPr>
              <a:t>974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Alco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ol, Drug</a:t>
            </a:r>
            <a:r>
              <a:rPr sz="1200" spc="-10" dirty="0">
                <a:latin typeface="Arial"/>
                <a:cs typeface="Arial"/>
              </a:rPr>
              <a:t> A</a:t>
            </a:r>
            <a:r>
              <a:rPr sz="1200" dirty="0">
                <a:latin typeface="Arial"/>
                <a:cs typeface="Arial"/>
              </a:rPr>
              <a:t>bus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,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Me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1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 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 </a:t>
            </a:r>
            <a:r>
              <a:rPr sz="1200" spc="-10" dirty="0">
                <a:latin typeface="Arial"/>
                <a:cs typeface="Arial"/>
              </a:rPr>
              <a:t>Ad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inistration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eor</a:t>
            </a:r>
            <a:r>
              <a:rPr sz="1200" spc="-1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ani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ation Act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ct val="100000"/>
              </a:lnSpc>
              <a:spcBef>
                <a:spcPts val="20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Other DoD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ce 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uid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nes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uch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 </a:t>
            </a:r>
            <a:r>
              <a:rPr sz="1200" spc="-10" dirty="0">
                <a:latin typeface="Arial"/>
                <a:cs typeface="Arial"/>
              </a:rPr>
              <a:t>In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Assur</a:t>
            </a:r>
            <a:r>
              <a:rPr sz="1200" spc="-1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nce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nstructions</a:t>
            </a:r>
            <a:endParaRPr sz="1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2"/>
              </a:spcBef>
              <a:buFont typeface="Symbol"/>
              <a:buChar char=""/>
            </a:pPr>
            <a:endParaRPr sz="1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SzPct val="133333"/>
              <a:buFont typeface="Wingdings"/>
              <a:buChar char=""/>
              <a:tabLst>
                <a:tab pos="241935" algn="l"/>
              </a:tabLst>
            </a:pP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ew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ords about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Act</a:t>
            </a:r>
            <a:endParaRPr sz="1200">
              <a:latin typeface="Arial"/>
              <a:cs typeface="Arial"/>
            </a:endParaRPr>
          </a:p>
          <a:p>
            <a:pPr marL="469900" marR="294005" lvl="1" indent="-228600">
              <a:lnSpc>
                <a:spcPts val="1380"/>
              </a:lnSpc>
              <a:spcBef>
                <a:spcPts val="105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It is im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ort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nt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ph</a:t>
            </a:r>
            <a:r>
              <a:rPr sz="1200" dirty="0">
                <a:latin typeface="Arial"/>
                <a:cs typeface="Arial"/>
              </a:rPr>
              <a:t>asi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e the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ct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hat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as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within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eral Go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ernme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 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spc="5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to co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ply</a:t>
            </a:r>
            <a:r>
              <a:rPr sz="1200" spc="-15" dirty="0">
                <a:latin typeface="Arial"/>
                <a:cs typeface="Arial"/>
              </a:rPr>
              <a:t> w</a:t>
            </a:r>
            <a:r>
              <a:rPr sz="1200" dirty="0">
                <a:latin typeface="Arial"/>
                <a:cs typeface="Arial"/>
              </a:rPr>
              <a:t>ith the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Act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1</a:t>
            </a:r>
            <a:r>
              <a:rPr sz="1200" dirty="0">
                <a:latin typeface="Arial"/>
                <a:cs typeface="Arial"/>
              </a:rPr>
              <a:t>974 (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A) as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pertains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Perso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Ident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able </a:t>
            </a:r>
            <a:r>
              <a:rPr sz="1200" spc="-10" dirty="0">
                <a:latin typeface="Arial"/>
                <a:cs typeface="Arial"/>
              </a:rPr>
              <a:t>In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(PII)</a:t>
            </a:r>
            <a:endParaRPr sz="1200">
              <a:latin typeface="Arial"/>
              <a:cs typeface="Arial"/>
            </a:endParaRPr>
          </a:p>
          <a:p>
            <a:pPr marL="469900" marR="374015" lvl="1" indent="-228600">
              <a:lnSpc>
                <a:spcPts val="1380"/>
              </a:lnSpc>
              <a:spcBef>
                <a:spcPts val="85"/>
              </a:spcBef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ia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le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alth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is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b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et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II,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re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ubje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t 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</a:t>
            </a:r>
            <a:r>
              <a:rPr sz="1200" spc="-1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nts i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in DoD </a:t>
            </a:r>
            <a:r>
              <a:rPr sz="1200" spc="5" dirty="0">
                <a:latin typeface="Arial"/>
                <a:cs typeface="Arial"/>
              </a:rPr>
              <a:t>5</a:t>
            </a:r>
            <a:r>
              <a:rPr sz="1200" dirty="0">
                <a:latin typeface="Arial"/>
                <a:cs typeface="Arial"/>
              </a:rPr>
              <a:t>4</a:t>
            </a:r>
            <a:r>
              <a:rPr sz="1200" spc="-10" dirty="0">
                <a:latin typeface="Arial"/>
                <a:cs typeface="Arial"/>
              </a:rPr>
              <a:t>0</a:t>
            </a:r>
            <a:r>
              <a:rPr sz="1200" dirty="0">
                <a:latin typeface="Arial"/>
                <a:cs typeface="Arial"/>
              </a:rPr>
              <a:t>0.</a:t>
            </a:r>
            <a:r>
              <a:rPr sz="1200" spc="-5" dirty="0">
                <a:latin typeface="Arial"/>
                <a:cs typeface="Arial"/>
              </a:rPr>
              <a:t>1</a:t>
            </a:r>
            <a:r>
              <a:rPr sz="1200" spc="5" dirty="0">
                <a:latin typeface="Arial"/>
                <a:cs typeface="Arial"/>
              </a:rPr>
              <a:t>1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R and</a:t>
            </a:r>
            <a:r>
              <a:rPr sz="1200" spc="-10" dirty="0">
                <a:latin typeface="Arial"/>
                <a:cs typeface="Arial"/>
              </a:rPr>
              <a:t> A</a:t>
            </a:r>
            <a:r>
              <a:rPr sz="1200" dirty="0">
                <a:latin typeface="Arial"/>
                <a:cs typeface="Arial"/>
              </a:rPr>
              <a:t>FI </a:t>
            </a:r>
            <a:r>
              <a:rPr sz="1200" spc="5" dirty="0">
                <a:latin typeface="Arial"/>
                <a:cs typeface="Arial"/>
              </a:rPr>
              <a:t>3</a:t>
            </a:r>
            <a:r>
              <a:rPr sz="1200" spc="10" dirty="0">
                <a:latin typeface="Arial"/>
                <a:cs typeface="Arial"/>
              </a:rPr>
              <a:t>3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spc="-10" dirty="0">
                <a:latin typeface="Arial"/>
                <a:cs typeface="Arial"/>
              </a:rPr>
              <a:t>3</a:t>
            </a:r>
            <a:r>
              <a:rPr sz="1200" dirty="0">
                <a:latin typeface="Arial"/>
                <a:cs typeface="Arial"/>
              </a:rPr>
              <a:t>32</a:t>
            </a:r>
            <a:endParaRPr sz="1200">
              <a:latin typeface="Arial"/>
              <a:cs typeface="Arial"/>
            </a:endParaRPr>
          </a:p>
          <a:p>
            <a:pPr marL="469900" lvl="1" indent="-228600">
              <a:lnSpc>
                <a:spcPts val="1400"/>
              </a:lnSpc>
              <a:buFont typeface="Symbol"/>
              <a:buChar char="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AF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aci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ities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ust 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ply</a:t>
            </a:r>
            <a:r>
              <a:rPr sz="1200" spc="-15" dirty="0">
                <a:latin typeface="Arial"/>
                <a:cs typeface="Arial"/>
              </a:rPr>
              <a:t> w</a:t>
            </a:r>
            <a:r>
              <a:rPr sz="1200" dirty="0">
                <a:latin typeface="Arial"/>
                <a:cs typeface="Arial"/>
              </a:rPr>
              <a:t>ith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ents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oth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Act and H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PAA</a:t>
            </a:r>
            <a:endParaRPr sz="1200">
              <a:latin typeface="Arial"/>
              <a:cs typeface="Arial"/>
            </a:endParaRPr>
          </a:p>
          <a:p>
            <a:pPr marL="698500" lvl="2" indent="-228600">
              <a:lnSpc>
                <a:spcPts val="1380"/>
              </a:lnSpc>
              <a:buFont typeface="Wingdings"/>
              <a:buChar char="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Co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nce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ule 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oes 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ot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neces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ar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tis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 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nts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her</a:t>
            </a:r>
            <a:endParaRPr sz="1200">
              <a:latin typeface="Arial"/>
              <a:cs typeface="Arial"/>
            </a:endParaRPr>
          </a:p>
          <a:p>
            <a:pPr marL="698500" marR="819150" lvl="2" indent="-228600">
              <a:lnSpc>
                <a:spcPts val="1370"/>
              </a:lnSpc>
              <a:spcBef>
                <a:spcPts val="70"/>
              </a:spcBef>
              <a:buFont typeface="Wingdings"/>
              <a:buChar char="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All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Force pers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el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te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Act training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2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part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nual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Total For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 A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areness </a:t>
            </a:r>
            <a:r>
              <a:rPr sz="1200" spc="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ra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ning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(</a:t>
            </a:r>
            <a:r>
              <a:rPr sz="1200" spc="-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FA</a:t>
            </a:r>
            <a:r>
              <a:rPr sz="1200" spc="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) 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pro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ram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r>
              <a:rPr dirty="0"/>
              <a:t>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86300">
              <a:lnSpc>
                <a:spcPts val="3329"/>
              </a:lnSpc>
            </a:pPr>
            <a:r>
              <a:rPr spc="-20" dirty="0"/>
              <a:t>HIPAA</a:t>
            </a:r>
            <a:r>
              <a:rPr spc="-5" dirty="0"/>
              <a:t> </a:t>
            </a:r>
            <a:r>
              <a:rPr spc="-15" dirty="0"/>
              <a:t>In</a:t>
            </a:r>
            <a:r>
              <a:rPr spc="-5" dirty="0"/>
              <a:t> </a:t>
            </a:r>
            <a:r>
              <a:rPr spc="-25" dirty="0"/>
              <a:t>A</a:t>
            </a:r>
            <a:r>
              <a:rPr spc="10" dirty="0"/>
              <a:t> </a:t>
            </a:r>
            <a:r>
              <a:rPr spc="-20" dirty="0"/>
              <a:t>Nutshe</a:t>
            </a:r>
            <a:r>
              <a:rPr spc="-5" dirty="0"/>
              <a:t>l</a:t>
            </a:r>
            <a:r>
              <a:rPr spc="-10" dirty="0"/>
              <a:t>l</a:t>
            </a:r>
          </a:p>
          <a:p>
            <a:pPr marL="5367020">
              <a:lnSpc>
                <a:spcPts val="1650"/>
              </a:lnSpc>
            </a:pPr>
            <a:r>
              <a:rPr sz="1400" dirty="0"/>
              <a:t>(Pe</a:t>
            </a:r>
            <a:r>
              <a:rPr sz="1400" spc="-10" dirty="0"/>
              <a:t>n</a:t>
            </a:r>
            <a:r>
              <a:rPr sz="1400" dirty="0"/>
              <a:t>al</a:t>
            </a:r>
            <a:r>
              <a:rPr sz="1400" spc="-15" dirty="0"/>
              <a:t>t</a:t>
            </a:r>
            <a:r>
              <a:rPr sz="1400" dirty="0"/>
              <a:t>ies </a:t>
            </a:r>
            <a:r>
              <a:rPr sz="1400" spc="-10" dirty="0"/>
              <a:t>Fo</a:t>
            </a:r>
            <a:r>
              <a:rPr sz="1400" dirty="0"/>
              <a:t>r</a:t>
            </a:r>
            <a:r>
              <a:rPr sz="1400" spc="-5" dirty="0"/>
              <a:t> </a:t>
            </a:r>
            <a:r>
              <a:rPr sz="1400" spc="-10" dirty="0"/>
              <a:t>N</a:t>
            </a:r>
            <a:r>
              <a:rPr sz="1400" spc="-20" dirty="0"/>
              <a:t>o</a:t>
            </a:r>
            <a:r>
              <a:rPr sz="1400" dirty="0"/>
              <a:t>n-</a:t>
            </a:r>
            <a:r>
              <a:rPr sz="1400" spc="-10" dirty="0"/>
              <a:t>Co</a:t>
            </a:r>
            <a:r>
              <a:rPr sz="1400" dirty="0"/>
              <a:t>m</a:t>
            </a:r>
            <a:r>
              <a:rPr sz="1400" spc="-10" dirty="0"/>
              <a:t>p</a:t>
            </a:r>
            <a:r>
              <a:rPr sz="1400" dirty="0"/>
              <a:t>lia</a:t>
            </a:r>
            <a:r>
              <a:rPr sz="1400" spc="-10" dirty="0"/>
              <a:t>n</a:t>
            </a:r>
            <a:r>
              <a:rPr sz="1400" dirty="0"/>
              <a:t>ce)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362154"/>
            <a:ext cx="8048625" cy="17500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48005">
              <a:lnSpc>
                <a:spcPts val="1380"/>
              </a:lnSpc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U.S.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De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art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H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Ser</a:t>
            </a:r>
            <a:r>
              <a:rPr sz="1200" spc="-2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ices</a:t>
            </a:r>
            <a:r>
              <a:rPr sz="1200" spc="3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Of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 C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hts (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HS/OCR)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has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ers</a:t>
            </a:r>
            <a:r>
              <a:rPr sz="1200" spc="-10" dirty="0">
                <a:latin typeface="Arial"/>
                <a:cs typeface="Arial"/>
              </a:rPr>
              <a:t>ig</a:t>
            </a:r>
            <a:r>
              <a:rPr sz="1200" dirty="0">
                <a:latin typeface="Arial"/>
                <a:cs typeface="Arial"/>
              </a:rPr>
              <a:t>ht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HIP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 co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nce</a:t>
            </a:r>
            <a:endParaRPr sz="1200">
              <a:latin typeface="Arial"/>
              <a:cs typeface="Arial"/>
            </a:endParaRPr>
          </a:p>
          <a:p>
            <a:pPr marL="469900" marR="5080" indent="-228600">
              <a:lnSpc>
                <a:spcPts val="1370"/>
              </a:lnSpc>
              <a:spcBef>
                <a:spcPts val="330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orc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 is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pred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ntly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pla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dr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ve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;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f an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plo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ee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ic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k</a:t>
            </a:r>
            <a:r>
              <a:rPr sz="1200" dirty="0">
                <a:latin typeface="Arial"/>
                <a:cs typeface="Arial"/>
              </a:rPr>
              <a:t>es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10" dirty="0">
                <a:latin typeface="Arial"/>
                <a:cs typeface="Arial"/>
              </a:rPr>
              <a:t>co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plai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t, HH</a:t>
            </a:r>
            <a:r>
              <a:rPr sz="1200" spc="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/OCR </a:t>
            </a:r>
            <a:r>
              <a:rPr sz="1200" u="sng" spc="-15" dirty="0">
                <a:latin typeface="Arial"/>
                <a:cs typeface="Arial"/>
              </a:rPr>
              <a:t>w</a:t>
            </a:r>
            <a:r>
              <a:rPr sz="1200" u="sng" dirty="0">
                <a:latin typeface="Arial"/>
                <a:cs typeface="Arial"/>
              </a:rPr>
              <a:t>i</a:t>
            </a:r>
            <a:r>
              <a:rPr sz="1200" u="sng" spc="-5" dirty="0">
                <a:latin typeface="Arial"/>
                <a:cs typeface="Arial"/>
              </a:rPr>
              <a:t>l</a:t>
            </a:r>
            <a:r>
              <a:rPr sz="1200" u="sng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 in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esti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ate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229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H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as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au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hor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in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esti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ate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po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na Co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Entiti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  <a:p>
            <a:pPr marL="469900" indent="-228600">
              <a:lnSpc>
                <a:spcPts val="1405"/>
              </a:lnSpc>
              <a:spcBef>
                <a:spcPts val="250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Res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lution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used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on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ssist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ch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olu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nce</a:t>
            </a:r>
            <a:endParaRPr sz="1200">
              <a:latin typeface="Arial"/>
              <a:cs typeface="Arial"/>
            </a:endParaRPr>
          </a:p>
          <a:p>
            <a:pPr marL="756285" lvl="1" indent="-228600">
              <a:lnSpc>
                <a:spcPts val="1375"/>
              </a:lnSpc>
              <a:buFont typeface="Wingdings"/>
              <a:buChar char=""/>
              <a:tabLst>
                <a:tab pos="756920" algn="l"/>
              </a:tabLst>
            </a:pPr>
            <a:r>
              <a:rPr sz="1200" spc="30" dirty="0">
                <a:latin typeface="Arial"/>
                <a:cs typeface="Arial"/>
              </a:rPr>
              <a:t>W</a:t>
            </a:r>
            <a:r>
              <a:rPr sz="1200" spc="-10" dirty="0">
                <a:latin typeface="Arial"/>
                <a:cs typeface="Arial"/>
              </a:rPr>
              <a:t>he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ecessar</a:t>
            </a:r>
            <a:r>
              <a:rPr sz="1200" spc="-2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, a </a:t>
            </a:r>
            <a:r>
              <a:rPr sz="1200" spc="-10" dirty="0">
                <a:latin typeface="Arial"/>
                <a:cs typeface="Arial"/>
              </a:rPr>
              <a:t>co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into 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2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olut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ree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endParaRPr sz="1200">
              <a:latin typeface="Arial"/>
              <a:cs typeface="Arial"/>
            </a:endParaRPr>
          </a:p>
          <a:p>
            <a:pPr marL="756285" lvl="1" indent="-228600">
              <a:lnSpc>
                <a:spcPts val="1410"/>
              </a:lnSpc>
              <a:buFont typeface="Wingdings"/>
              <a:buChar char=""/>
              <a:tabLst>
                <a:tab pos="756920" algn="l"/>
              </a:tabLst>
            </a:pPr>
            <a:r>
              <a:rPr sz="1200" dirty="0">
                <a:latin typeface="Arial"/>
                <a:cs typeface="Arial"/>
              </a:rPr>
              <a:t>Res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lution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nt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 in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ol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bst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tial a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nts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oing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ers</a:t>
            </a:r>
            <a:r>
              <a:rPr sz="1200" spc="-10" dirty="0">
                <a:latin typeface="Arial"/>
                <a:cs typeface="Arial"/>
              </a:rPr>
              <a:t>ig</a:t>
            </a:r>
            <a:r>
              <a:rPr sz="1200" dirty="0">
                <a:latin typeface="Arial"/>
                <a:cs typeface="Arial"/>
              </a:rPr>
              <a:t>ht by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HHS/OCR</a:t>
            </a:r>
            <a:endParaRPr sz="12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265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dirty="0">
                <a:latin typeface="Arial"/>
                <a:cs typeface="Arial"/>
              </a:rPr>
              <a:t>Other 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alties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io</a:t>
            </a:r>
            <a:r>
              <a:rPr sz="1200" spc="10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ating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HIP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an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nclu</a:t>
            </a:r>
            <a:r>
              <a:rPr sz="1200" spc="-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 ci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one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ary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enalt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cr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al p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nalt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es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5940" y="5527158"/>
            <a:ext cx="6680200" cy="228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b="1" spc="-15" dirty="0">
                <a:solidFill>
                  <a:srgbClr val="C00000"/>
                </a:solidFill>
                <a:latin typeface="Wingdings"/>
                <a:cs typeface="Wingdings"/>
              </a:rPr>
              <a:t></a:t>
            </a:r>
            <a:r>
              <a:rPr sz="1600" b="1" spc="-1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600" b="1" spc="165" dirty="0">
                <a:solidFill>
                  <a:srgbClr val="C00000"/>
                </a:solidFill>
                <a:latin typeface="Times New Roman"/>
                <a:cs typeface="Times New Roman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C</a:t>
            </a:r>
            <a:r>
              <a:rPr sz="1200" b="1" spc="5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1200" b="1" spc="-20" dirty="0">
                <a:solidFill>
                  <a:srgbClr val="C00000"/>
                </a:solidFill>
                <a:latin typeface="Arial"/>
                <a:cs typeface="Arial"/>
              </a:rPr>
              <a:t>v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ered En</a:t>
            </a:r>
            <a:r>
              <a:rPr sz="1200" b="1" spc="-5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ities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are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prohibited from reta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1200" b="1" spc="5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ting agai</a:t>
            </a:r>
            <a:r>
              <a:rPr sz="1200" b="1" spc="-15" dirty="0">
                <a:solidFill>
                  <a:srgbClr val="C00000"/>
                </a:solidFill>
                <a:latin typeface="Arial"/>
                <a:cs typeface="Arial"/>
              </a:rPr>
              <a:t>n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st comp</a:t>
            </a:r>
            <a:r>
              <a:rPr sz="1200" b="1" spc="-15" dirty="0">
                <a:solidFill>
                  <a:srgbClr val="C00000"/>
                </a:solidFill>
                <a:latin typeface="Arial"/>
                <a:cs typeface="Arial"/>
              </a:rPr>
              <a:t>l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a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inan</a:t>
            </a:r>
            <a:r>
              <a:rPr sz="1200" b="1" spc="-5" dirty="0">
                <a:solidFill>
                  <a:srgbClr val="C00000"/>
                </a:solidFill>
                <a:latin typeface="Arial"/>
                <a:cs typeface="Arial"/>
              </a:rPr>
              <a:t>t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s or</a:t>
            </a:r>
            <a:r>
              <a:rPr sz="1200" b="1" spc="-1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1200" b="1" spc="10" dirty="0">
                <a:solidFill>
                  <a:srgbClr val="C00000"/>
                </a:solidFill>
                <a:latin typeface="Arial"/>
                <a:cs typeface="Arial"/>
              </a:rPr>
              <a:t>w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h</a:t>
            </a:r>
            <a:r>
              <a:rPr sz="1200" b="1" spc="-15" dirty="0">
                <a:solidFill>
                  <a:srgbClr val="C00000"/>
                </a:solidFill>
                <a:latin typeface="Arial"/>
                <a:cs typeface="Arial"/>
              </a:rPr>
              <a:t>i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stlebl</a:t>
            </a:r>
            <a:r>
              <a:rPr sz="1200" b="1" spc="-15" dirty="0">
                <a:solidFill>
                  <a:srgbClr val="C00000"/>
                </a:solidFill>
                <a:latin typeface="Arial"/>
                <a:cs typeface="Arial"/>
              </a:rPr>
              <a:t>o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w</a:t>
            </a:r>
            <a:r>
              <a:rPr sz="1200" b="1" spc="5" dirty="0">
                <a:solidFill>
                  <a:srgbClr val="C00000"/>
                </a:solidFill>
                <a:latin typeface="Arial"/>
                <a:cs typeface="Arial"/>
              </a:rPr>
              <a:t>e</a:t>
            </a:r>
            <a:r>
              <a:rPr sz="1200" b="1" dirty="0">
                <a:solidFill>
                  <a:srgbClr val="C00000"/>
                </a:solidFill>
                <a:latin typeface="Arial"/>
                <a:cs typeface="Arial"/>
              </a:rPr>
              <a:t>rs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075805" y="3829558"/>
            <a:ext cx="267335" cy="76200"/>
          </a:xfrm>
          <a:custGeom>
            <a:avLst/>
            <a:gdLst/>
            <a:ahLst/>
            <a:cxnLst/>
            <a:rect l="l" t="t" r="r" b="b"/>
            <a:pathLst>
              <a:path w="267334" h="76200">
                <a:moveTo>
                  <a:pt x="76073" y="0"/>
                </a:moveTo>
                <a:lnTo>
                  <a:pt x="0" y="38227"/>
                </a:lnTo>
                <a:lnTo>
                  <a:pt x="76326" y="76200"/>
                </a:lnTo>
                <a:lnTo>
                  <a:pt x="76221" y="44450"/>
                </a:lnTo>
                <a:lnTo>
                  <a:pt x="59944" y="44450"/>
                </a:lnTo>
                <a:lnTo>
                  <a:pt x="57150" y="41656"/>
                </a:lnTo>
                <a:lnTo>
                  <a:pt x="57150" y="34544"/>
                </a:lnTo>
                <a:lnTo>
                  <a:pt x="59944" y="31750"/>
                </a:lnTo>
                <a:lnTo>
                  <a:pt x="76178" y="31708"/>
                </a:lnTo>
                <a:lnTo>
                  <a:pt x="76073" y="0"/>
                </a:lnTo>
                <a:close/>
              </a:path>
              <a:path w="267334" h="76200">
                <a:moveTo>
                  <a:pt x="76178" y="31708"/>
                </a:moveTo>
                <a:lnTo>
                  <a:pt x="59944" y="31750"/>
                </a:lnTo>
                <a:lnTo>
                  <a:pt x="57150" y="34544"/>
                </a:lnTo>
                <a:lnTo>
                  <a:pt x="57150" y="41656"/>
                </a:lnTo>
                <a:lnTo>
                  <a:pt x="59944" y="44450"/>
                </a:lnTo>
                <a:lnTo>
                  <a:pt x="76221" y="44417"/>
                </a:lnTo>
                <a:lnTo>
                  <a:pt x="76178" y="31708"/>
                </a:lnTo>
                <a:close/>
              </a:path>
              <a:path w="267334" h="76200">
                <a:moveTo>
                  <a:pt x="76221" y="44417"/>
                </a:moveTo>
                <a:lnTo>
                  <a:pt x="63500" y="44450"/>
                </a:lnTo>
                <a:lnTo>
                  <a:pt x="76221" y="44450"/>
                </a:lnTo>
                <a:close/>
              </a:path>
              <a:path w="267334" h="76200">
                <a:moveTo>
                  <a:pt x="264414" y="31242"/>
                </a:moveTo>
                <a:lnTo>
                  <a:pt x="76178" y="31708"/>
                </a:lnTo>
                <a:lnTo>
                  <a:pt x="76221" y="44417"/>
                </a:lnTo>
                <a:lnTo>
                  <a:pt x="264541" y="43942"/>
                </a:lnTo>
                <a:lnTo>
                  <a:pt x="267335" y="41021"/>
                </a:lnTo>
                <a:lnTo>
                  <a:pt x="267335" y="34036"/>
                </a:lnTo>
                <a:lnTo>
                  <a:pt x="264414" y="31242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r>
              <a:rPr dirty="0"/>
              <a:t>6</a:t>
            </a: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31469" y="3392373"/>
          <a:ext cx="6144512" cy="20114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9666"/>
                <a:gridCol w="2659760"/>
                <a:gridCol w="2855086"/>
              </a:tblGrid>
              <a:tr h="156387">
                <a:tc>
                  <a:txBody>
                    <a:bodyPr/>
                    <a:lstStyle/>
                    <a:p>
                      <a:pPr marL="165735">
                        <a:lnSpc>
                          <a:spcPct val="100000"/>
                        </a:lnSpc>
                      </a:pPr>
                      <a:r>
                        <a:rPr sz="1000" b="1" spc="1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R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0414">
                      <a:solidFill>
                        <a:srgbClr val="000000"/>
                      </a:solidFill>
                      <a:prstDash val="solid"/>
                    </a:lnT>
                    <a:lnB w="10414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b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CRI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ION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0414">
                      <a:solidFill>
                        <a:srgbClr val="000000"/>
                      </a:solidFill>
                      <a:prstDash val="solid"/>
                    </a:lnT>
                    <a:lnB w="10414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1000" b="1" spc="2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b="1" spc="-2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b="1" spc="1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Y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0414">
                      <a:solidFill>
                        <a:srgbClr val="000000"/>
                      </a:solidFill>
                      <a:prstDash val="solid"/>
                    </a:lnT>
                    <a:lnB w="10414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4434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A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0414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61594">
                        <a:lnSpc>
                          <a:spcPts val="91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ff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ende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id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k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h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du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e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ilig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lik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ly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ou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ld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ha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e k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0414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175895">
                        <a:lnSpc>
                          <a:spcPts val="919"/>
                        </a:lnSpc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$10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0 -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$50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ch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iol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tio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,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ll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iol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tio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n id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requ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ir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spc="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dur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ing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e s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spc="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nda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 c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anno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ee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$1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M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10414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1663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B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Du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e to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rea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onab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no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ill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neg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92075">
                        <a:lnSpc>
                          <a:spcPts val="919"/>
                        </a:lnSpc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$1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0 -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$50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0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ch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iol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ti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ll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iol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tio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n id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requ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ir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spc="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dur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ing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e s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spc="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nda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 c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anno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ee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$1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M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255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C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Du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e to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illf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neg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t,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orre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d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148590" algn="just">
                        <a:lnSpc>
                          <a:spcPct val="95800"/>
                        </a:lnSpc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$10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0 </a:t>
                      </a:r>
                      <a:r>
                        <a:rPr sz="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$50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0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ch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iol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ll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iol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tio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n id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ti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requ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ir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spc="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dur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ing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e s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me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nda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 c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anno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ee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$1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M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6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93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Arial"/>
                          <a:cs typeface="Arial"/>
                        </a:rPr>
                        <a:t>D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Du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e to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illf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neg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t,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8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orr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d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98425">
                        <a:lnSpc>
                          <a:spcPct val="95600"/>
                        </a:lnSpc>
                      </a:pPr>
                      <a:r>
                        <a:rPr sz="800" spc="-5" dirty="0">
                          <a:latin typeface="Arial"/>
                          <a:cs typeface="Arial"/>
                        </a:rPr>
                        <a:t>$50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00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0 f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ch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iol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io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ll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iol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tio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n id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ti</a:t>
                      </a:r>
                      <a:r>
                        <a:rPr sz="8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requ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ir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spc="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 dur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ing t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spc="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le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nda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 </a:t>
                      </a:r>
                      <a:r>
                        <a:rPr sz="800" spc="-1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ea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r c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anno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t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800" spc="-20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ee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d 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$1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8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800" dirty="0">
                          <a:latin typeface="Arial"/>
                          <a:cs typeface="Arial"/>
                        </a:rPr>
                        <a:t>M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7365">
                      <a:solidFill>
                        <a:srgbClr val="000000"/>
                      </a:solidFill>
                      <a:prstDash val="solid"/>
                    </a:lnL>
                    <a:lnR w="7365">
                      <a:solidFill>
                        <a:srgbClr val="000000"/>
                      </a:solidFill>
                      <a:prstDash val="solid"/>
                    </a:lnR>
                    <a:lnT w="7366">
                      <a:solidFill>
                        <a:srgbClr val="000000"/>
                      </a:solidFill>
                      <a:prstDash val="solid"/>
                    </a:lnT>
                    <a:lnB w="736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7335202" y="3090862"/>
          <a:ext cx="1242059" cy="31032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42059"/>
              </a:tblGrid>
              <a:tr h="1323975">
                <a:tc>
                  <a:txBody>
                    <a:bodyPr/>
                    <a:lstStyle/>
                    <a:p>
                      <a:pPr marL="90170" marR="104775">
                        <a:lnSpc>
                          <a:spcPct val="1171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Civi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tary Pena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es are a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pp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ed in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 tie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ed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st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c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nsi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s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ti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g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f 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f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u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br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ad cate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ries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FF0000"/>
                      </a:solidFill>
                      <a:prstDash val="solid"/>
                    </a:lnL>
                    <a:lnR w="9525">
                      <a:solidFill>
                        <a:srgbClr val="FF000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  <a:tr h="38100">
                <a:tc>
                  <a:txBody>
                    <a:bodyPr/>
                    <a:lstStyle/>
                    <a:p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9525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</a:tr>
              <a:tr h="1611630">
                <a:tc>
                  <a:txBody>
                    <a:bodyPr/>
                    <a:lstStyle/>
                    <a:p>
                      <a:pPr marL="96520" marR="105410">
                        <a:lnSpc>
                          <a:spcPct val="117500"/>
                        </a:lnSpc>
                      </a:pPr>
                      <a:r>
                        <a:rPr sz="1100" spc="-5" dirty="0">
                          <a:latin typeface="Calibri"/>
                          <a:cs typeface="Calibri"/>
                        </a:rPr>
                        <a:t>Cri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mi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al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ena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l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i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es ra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g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 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fr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96520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5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0,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00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.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00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96520" marR="175260">
                        <a:lnSpc>
                          <a:spcPts val="1550"/>
                        </a:lnSpc>
                        <a:spcBef>
                          <a:spcPts val="7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nd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year im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riso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ment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t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o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9652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$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2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50</a:t>
                      </a:r>
                      <a:r>
                        <a:rPr sz="1100" spc="-15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0.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0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0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96520" marR="228600">
                        <a:lnSpc>
                          <a:spcPts val="1560"/>
                        </a:lnSpc>
                        <a:spcBef>
                          <a:spcPts val="65"/>
                        </a:spcBef>
                      </a:pPr>
                      <a:r>
                        <a:rPr sz="11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nd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/</a:t>
                      </a:r>
                      <a:r>
                        <a:rPr sz="1100" spc="5" dirty="0">
                          <a:latin typeface="Calibri"/>
                          <a:cs typeface="Calibri"/>
                        </a:rPr>
                        <a:t>o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10</a:t>
                      </a:r>
                      <a:r>
                        <a:rPr sz="1100" spc="-10" dirty="0">
                          <a:latin typeface="Calibri"/>
                          <a:cs typeface="Calibri"/>
                        </a:rPr>
                        <a:t> y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ears im</a:t>
                      </a:r>
                      <a:r>
                        <a:rPr sz="1100" spc="-5" dirty="0">
                          <a:latin typeface="Calibri"/>
                          <a:cs typeface="Calibri"/>
                        </a:rPr>
                        <a:t>p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riso</a:t>
                      </a:r>
                      <a:r>
                        <a:rPr sz="1100" spc="-20" dirty="0">
                          <a:latin typeface="Calibri"/>
                          <a:cs typeface="Calibri"/>
                        </a:rPr>
                        <a:t>n</a:t>
                      </a:r>
                      <a:r>
                        <a:rPr sz="1100" dirty="0">
                          <a:latin typeface="Calibri"/>
                          <a:cs typeface="Calibri"/>
                        </a:rPr>
                        <a:t>ment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9525">
                      <a:solidFill>
                        <a:srgbClr val="FF0000"/>
                      </a:solidFill>
                      <a:prstDash val="solid"/>
                    </a:lnL>
                    <a:lnR w="9525">
                      <a:solidFill>
                        <a:srgbClr val="FF000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686300">
              <a:lnSpc>
                <a:spcPts val="3329"/>
              </a:lnSpc>
            </a:pPr>
            <a:r>
              <a:rPr spc="-20" dirty="0"/>
              <a:t>HIPAA</a:t>
            </a:r>
            <a:r>
              <a:rPr spc="-5" dirty="0"/>
              <a:t> </a:t>
            </a:r>
            <a:r>
              <a:rPr spc="-15" dirty="0"/>
              <a:t>In</a:t>
            </a:r>
            <a:r>
              <a:rPr spc="-5" dirty="0"/>
              <a:t> </a:t>
            </a:r>
            <a:r>
              <a:rPr spc="-25" dirty="0"/>
              <a:t>A</a:t>
            </a:r>
            <a:r>
              <a:rPr spc="10" dirty="0"/>
              <a:t> </a:t>
            </a:r>
            <a:r>
              <a:rPr spc="-20" dirty="0"/>
              <a:t>Nutshe</a:t>
            </a:r>
            <a:r>
              <a:rPr spc="-5" dirty="0"/>
              <a:t>l</a:t>
            </a:r>
            <a:r>
              <a:rPr spc="-10" dirty="0"/>
              <a:t>l</a:t>
            </a:r>
          </a:p>
          <a:p>
            <a:pPr marL="5367020">
              <a:lnSpc>
                <a:spcPts val="1650"/>
              </a:lnSpc>
            </a:pPr>
            <a:r>
              <a:rPr sz="1400" dirty="0"/>
              <a:t>(Pe</a:t>
            </a:r>
            <a:r>
              <a:rPr sz="1400" spc="-10" dirty="0"/>
              <a:t>n</a:t>
            </a:r>
            <a:r>
              <a:rPr sz="1400" dirty="0"/>
              <a:t>al</a:t>
            </a:r>
            <a:r>
              <a:rPr sz="1400" spc="-15" dirty="0"/>
              <a:t>t</a:t>
            </a:r>
            <a:r>
              <a:rPr sz="1400" dirty="0"/>
              <a:t>ies </a:t>
            </a:r>
            <a:r>
              <a:rPr sz="1400" spc="-10" dirty="0"/>
              <a:t>Fo</a:t>
            </a:r>
            <a:r>
              <a:rPr sz="1400" dirty="0"/>
              <a:t>r</a:t>
            </a:r>
            <a:r>
              <a:rPr sz="1400" spc="-5" dirty="0"/>
              <a:t> </a:t>
            </a:r>
            <a:r>
              <a:rPr sz="1400" spc="-10" dirty="0"/>
              <a:t>N</a:t>
            </a:r>
            <a:r>
              <a:rPr sz="1400" spc="-20" dirty="0"/>
              <a:t>o</a:t>
            </a:r>
            <a:r>
              <a:rPr sz="1400" dirty="0"/>
              <a:t>n-</a:t>
            </a:r>
            <a:r>
              <a:rPr sz="1400" spc="-10" dirty="0"/>
              <a:t>Co</a:t>
            </a:r>
            <a:r>
              <a:rPr sz="1400" dirty="0"/>
              <a:t>m</a:t>
            </a:r>
            <a:r>
              <a:rPr sz="1400" spc="-10" dirty="0"/>
              <a:t>p</a:t>
            </a:r>
            <a:r>
              <a:rPr sz="1400" dirty="0"/>
              <a:t>lia</a:t>
            </a:r>
            <a:r>
              <a:rPr sz="1400" spc="-10" dirty="0"/>
              <a:t>n</a:t>
            </a:r>
            <a:r>
              <a:rPr sz="1400" dirty="0"/>
              <a:t>ce)</a:t>
            </a:r>
            <a:endParaRPr sz="1400"/>
          </a:p>
        </p:txBody>
      </p:sp>
      <p:sp>
        <p:nvSpPr>
          <p:cNvPr id="3" name="object 3"/>
          <p:cNvSpPr/>
          <p:nvPr/>
        </p:nvSpPr>
        <p:spPr>
          <a:xfrm>
            <a:off x="548640" y="119411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48640" y="618648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4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535940" y="1362154"/>
            <a:ext cx="8020050" cy="4376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</a:pPr>
            <a:r>
              <a:rPr sz="1200" dirty="0">
                <a:latin typeface="Wingdings"/>
                <a:cs typeface="Wingdings"/>
              </a:rPr>
              <a:t>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"/>
                <a:cs typeface="Arial"/>
              </a:rPr>
              <a:t>PRIV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SE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OR: 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ples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n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20" dirty="0">
                <a:latin typeface="Arial"/>
                <a:cs typeface="Arial"/>
              </a:rPr>
              <a:t>n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ance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res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lting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tions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410"/>
              </a:lnSpc>
              <a:spcBef>
                <a:spcPts val="860"/>
              </a:spcBef>
            </a:pPr>
            <a:r>
              <a:rPr sz="1200" b="1" dirty="0">
                <a:latin typeface="Arial"/>
                <a:cs typeface="Arial"/>
              </a:rPr>
              <a:t>Re</a:t>
            </a:r>
            <a:r>
              <a:rPr sz="1200" b="1" spc="5" dirty="0">
                <a:latin typeface="Arial"/>
                <a:cs typeface="Arial"/>
              </a:rPr>
              <a:t>s</a:t>
            </a:r>
            <a:r>
              <a:rPr sz="1200" b="1" dirty="0">
                <a:latin typeface="Arial"/>
                <a:cs typeface="Arial"/>
              </a:rPr>
              <a:t>olution</a:t>
            </a:r>
            <a:r>
              <a:rPr sz="1200" b="1" spc="5" dirty="0">
                <a:latin typeface="Arial"/>
                <a:cs typeface="Arial"/>
              </a:rPr>
              <a:t> </a:t>
            </a:r>
            <a:r>
              <a:rPr sz="1200" b="1" spc="-30" dirty="0">
                <a:latin typeface="Arial"/>
                <a:cs typeface="Arial"/>
              </a:rPr>
              <a:t>A</a:t>
            </a:r>
            <a:r>
              <a:rPr sz="1200" b="1" dirty="0">
                <a:latin typeface="Arial"/>
                <a:cs typeface="Arial"/>
              </a:rPr>
              <a:t>greem</a:t>
            </a:r>
            <a:r>
              <a:rPr sz="1200" b="1" spc="-10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n</a:t>
            </a:r>
            <a:r>
              <a:rPr sz="1200" b="1" spc="-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s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htt</a:t>
            </a:r>
            <a:r>
              <a:rPr sz="1200" u="sng" spc="-10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p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://</a:t>
            </a:r>
            <a:r>
              <a:rPr sz="1200" u="sng" spc="-1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w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w</a:t>
            </a:r>
            <a:r>
              <a:rPr sz="1200" u="sng" spc="-20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w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.</a:t>
            </a:r>
            <a:r>
              <a:rPr sz="1200" u="sng" spc="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h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hs.</a:t>
            </a:r>
            <a:r>
              <a:rPr sz="1200" u="sng" spc="-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g</a:t>
            </a:r>
            <a:r>
              <a:rPr sz="1200" u="sng" spc="1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o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v/</a:t>
            </a:r>
            <a:r>
              <a:rPr sz="1200" u="sng" spc="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o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c</a:t>
            </a:r>
            <a:r>
              <a:rPr sz="1200" u="sng" spc="-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r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/</a:t>
            </a:r>
            <a:r>
              <a:rPr sz="1200" u="sng" spc="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p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r</a:t>
            </a:r>
            <a:r>
              <a:rPr sz="1200" u="sng" spc="-10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i</a:t>
            </a:r>
            <a:r>
              <a:rPr sz="1200" u="sng" spc="-1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v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ac</a:t>
            </a:r>
            <a:r>
              <a:rPr sz="1200" u="sng" spc="-1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y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/</a:t>
            </a:r>
            <a:r>
              <a:rPr sz="1200" u="sng" spc="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h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ip</a:t>
            </a:r>
            <a:r>
              <a:rPr sz="1200" u="sng" spc="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a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a/</a:t>
            </a:r>
            <a:r>
              <a:rPr sz="1200" u="sng" spc="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e</a:t>
            </a:r>
            <a:r>
              <a:rPr sz="1200" u="sng" spc="-10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n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f</a:t>
            </a:r>
            <a:r>
              <a:rPr sz="1200" u="sng" spc="-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o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rce</a:t>
            </a:r>
            <a:r>
              <a:rPr sz="1200" u="sng" spc="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m</a:t>
            </a:r>
            <a:r>
              <a:rPr sz="1200" u="sng" spc="-10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e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nt/e</a:t>
            </a:r>
            <a:r>
              <a:rPr sz="1200" u="sng" spc="-1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x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a</a:t>
            </a:r>
            <a:r>
              <a:rPr sz="1200" u="sng" spc="-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m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ples/i</a:t>
            </a:r>
            <a:r>
              <a:rPr sz="1200" u="sng" spc="-10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nd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e</a:t>
            </a:r>
            <a:r>
              <a:rPr sz="1200" u="sng" spc="-1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x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.</a:t>
            </a:r>
            <a:r>
              <a:rPr sz="1200" u="sng" spc="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h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t</a:t>
            </a:r>
            <a:r>
              <a:rPr sz="1200" u="sng" spc="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m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l</a:t>
            </a:r>
            <a:endParaRPr sz="1200">
              <a:latin typeface="Arial"/>
              <a:cs typeface="Arial"/>
            </a:endParaRPr>
          </a:p>
          <a:p>
            <a:pPr marL="12700" marR="5080">
              <a:lnSpc>
                <a:spcPct val="95900"/>
              </a:lnSpc>
              <a:spcBef>
                <a:spcPts val="30"/>
              </a:spcBef>
            </a:pPr>
            <a:r>
              <a:rPr sz="1200" dirty="0">
                <a:latin typeface="Arial"/>
                <a:cs typeface="Arial"/>
              </a:rPr>
              <a:t>20</a:t>
            </a:r>
            <a:r>
              <a:rPr sz="1200" spc="-10" dirty="0">
                <a:latin typeface="Arial"/>
                <a:cs typeface="Arial"/>
              </a:rPr>
              <a:t>1</a:t>
            </a:r>
            <a:r>
              <a:rPr sz="1200" dirty="0">
                <a:latin typeface="Arial"/>
                <a:cs typeface="Arial"/>
              </a:rPr>
              <a:t>1: A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reed 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$</a:t>
            </a:r>
            <a:r>
              <a:rPr sz="1200" dirty="0">
                <a:latin typeface="Arial"/>
                <a:cs typeface="Arial"/>
              </a:rPr>
              <a:t>1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elop</a:t>
            </a:r>
            <a:r>
              <a:rPr sz="1200" spc="5" dirty="0">
                <a:latin typeface="Arial"/>
                <a:cs typeface="Arial"/>
              </a:rPr>
              <a:t> 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 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nsi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t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pol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cies </a:t>
            </a:r>
            <a:r>
              <a:rPr sz="1200" spc="-10" dirty="0">
                <a:latin typeface="Arial"/>
                <a:cs typeface="Arial"/>
              </a:rPr>
              <a:t>an</a:t>
            </a:r>
            <a:r>
              <a:rPr sz="1200" dirty="0">
                <a:latin typeface="Arial"/>
                <a:cs typeface="Arial"/>
              </a:rPr>
              <a:t>d proce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ures 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rd the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its 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ie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ts. 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inc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3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 in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ol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ed the loss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pro</a:t>
            </a:r>
            <a:r>
              <a:rPr sz="1200" spc="-10" dirty="0">
                <a:latin typeface="Arial"/>
                <a:cs typeface="Arial"/>
              </a:rPr>
              <a:t>te</a:t>
            </a:r>
            <a:r>
              <a:rPr sz="1200" dirty="0">
                <a:latin typeface="Arial"/>
                <a:cs typeface="Arial"/>
              </a:rPr>
              <a:t>ct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(PHI)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1</a:t>
            </a:r>
            <a:r>
              <a:rPr sz="1200" dirty="0">
                <a:latin typeface="Arial"/>
                <a:cs typeface="Arial"/>
              </a:rPr>
              <a:t>92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pati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 for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410"/>
              </a:lnSpc>
              <a:spcBef>
                <a:spcPts val="850"/>
              </a:spcBef>
            </a:pPr>
            <a:r>
              <a:rPr sz="1200" b="1" dirty="0">
                <a:latin typeface="Arial"/>
                <a:cs typeface="Arial"/>
              </a:rPr>
              <a:t>C</a:t>
            </a:r>
            <a:r>
              <a:rPr sz="1200" b="1" spc="10" dirty="0">
                <a:latin typeface="Arial"/>
                <a:cs typeface="Arial"/>
              </a:rPr>
              <a:t>i</a:t>
            </a:r>
            <a:r>
              <a:rPr sz="1200" b="1" spc="-20" dirty="0">
                <a:latin typeface="Arial"/>
                <a:cs typeface="Arial"/>
              </a:rPr>
              <a:t>v</a:t>
            </a:r>
            <a:r>
              <a:rPr sz="1200" b="1" dirty="0">
                <a:latin typeface="Arial"/>
                <a:cs typeface="Arial"/>
              </a:rPr>
              <a:t>il Mo</a:t>
            </a:r>
            <a:r>
              <a:rPr sz="1200" b="1" spc="-5" dirty="0">
                <a:latin typeface="Arial"/>
                <a:cs typeface="Arial"/>
              </a:rPr>
              <a:t>n</a:t>
            </a:r>
            <a:r>
              <a:rPr sz="1200" b="1" spc="15" dirty="0">
                <a:latin typeface="Arial"/>
                <a:cs typeface="Arial"/>
              </a:rPr>
              <a:t>e</a:t>
            </a:r>
            <a:r>
              <a:rPr sz="1200" b="1" dirty="0">
                <a:latin typeface="Arial"/>
                <a:cs typeface="Arial"/>
              </a:rPr>
              <a:t>y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Penal</a:t>
            </a:r>
            <a:r>
              <a:rPr sz="1200" b="1" spc="5" dirty="0">
                <a:latin typeface="Arial"/>
                <a:cs typeface="Arial"/>
              </a:rPr>
              <a:t>t</a:t>
            </a:r>
            <a:r>
              <a:rPr sz="1200" b="1" dirty="0">
                <a:latin typeface="Arial"/>
                <a:cs typeface="Arial"/>
              </a:rPr>
              <a:t>y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u="sng" spc="1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h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ttp://</a:t>
            </a:r>
            <a:r>
              <a:rPr sz="1200" u="sng" spc="-1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w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w</a:t>
            </a:r>
            <a:r>
              <a:rPr sz="1200" u="sng" spc="-20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w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.</a:t>
            </a:r>
            <a:r>
              <a:rPr sz="1200" u="sng" spc="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h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hs.</a:t>
            </a:r>
            <a:r>
              <a:rPr sz="1200" u="sng" spc="-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g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o</a:t>
            </a:r>
            <a:r>
              <a:rPr sz="1200" u="sng" spc="-1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v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/</a:t>
            </a:r>
            <a:r>
              <a:rPr sz="1200" u="sng" spc="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o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c</a:t>
            </a:r>
            <a:r>
              <a:rPr sz="1200" u="sng" spc="-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r</a:t>
            </a:r>
            <a:r>
              <a:rPr sz="1200" u="sng" spc="10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/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pr</a:t>
            </a:r>
            <a:r>
              <a:rPr sz="1200" u="sng" spc="-10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i</a:t>
            </a:r>
            <a:r>
              <a:rPr sz="1200" u="sng" spc="-1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v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a</a:t>
            </a:r>
            <a:r>
              <a:rPr sz="1200" u="sng" spc="10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c</a:t>
            </a:r>
            <a:r>
              <a:rPr sz="1200" u="sng" spc="-1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y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/</a:t>
            </a:r>
            <a:r>
              <a:rPr sz="1200" u="sng" spc="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h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ip</a:t>
            </a:r>
            <a:r>
              <a:rPr sz="1200" u="sng" spc="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a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a/</a:t>
            </a:r>
            <a:r>
              <a:rPr sz="1200" u="sng" spc="-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e</a:t>
            </a:r>
            <a:r>
              <a:rPr sz="1200" u="sng" spc="-10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n</a:t>
            </a:r>
            <a:r>
              <a:rPr sz="1200" u="sng" spc="10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f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orc</a:t>
            </a:r>
            <a:r>
              <a:rPr sz="1200" u="sng" spc="-1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e</a:t>
            </a:r>
            <a:r>
              <a:rPr sz="1200" u="sng" spc="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m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e</a:t>
            </a:r>
            <a:r>
              <a:rPr sz="1200" u="sng" spc="-10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n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t/e</a:t>
            </a:r>
            <a:r>
              <a:rPr sz="1200" u="sng" spc="-1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x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a</a:t>
            </a:r>
            <a:r>
              <a:rPr sz="1200" u="sng" spc="-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m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ples/i</a:t>
            </a:r>
            <a:r>
              <a:rPr sz="1200" u="sng" spc="-10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n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d</a:t>
            </a:r>
            <a:r>
              <a:rPr sz="1200" u="sng" spc="40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e</a:t>
            </a:r>
            <a:r>
              <a:rPr sz="1200" u="sng" spc="-1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x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.</a:t>
            </a:r>
            <a:r>
              <a:rPr sz="1200" u="sng" spc="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h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t</a:t>
            </a:r>
            <a:r>
              <a:rPr sz="1200" u="sng" spc="5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m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3"/>
              </a:rPr>
              <a:t>l</a:t>
            </a:r>
            <a:endParaRPr sz="1200">
              <a:latin typeface="Arial"/>
              <a:cs typeface="Arial"/>
            </a:endParaRPr>
          </a:p>
          <a:p>
            <a:pPr marL="12700" marR="27305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Arial"/>
                <a:cs typeface="Arial"/>
              </a:rPr>
              <a:t>20</a:t>
            </a:r>
            <a:r>
              <a:rPr sz="1200" spc="-10" dirty="0">
                <a:latin typeface="Arial"/>
                <a:cs typeface="Arial"/>
              </a:rPr>
              <a:t>1</a:t>
            </a:r>
            <a:r>
              <a:rPr sz="1200" dirty="0">
                <a:latin typeface="Arial"/>
                <a:cs typeface="Arial"/>
              </a:rPr>
              <a:t>1: H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S impo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spc="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l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oney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nalty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(C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P) of </a:t>
            </a:r>
            <a:r>
              <a:rPr sz="1200" spc="5" dirty="0">
                <a:latin typeface="Arial"/>
                <a:cs typeface="Arial"/>
              </a:rPr>
              <a:t>$</a:t>
            </a:r>
            <a:r>
              <a:rPr sz="1200" spc="-10" dirty="0">
                <a:latin typeface="Arial"/>
                <a:cs typeface="Arial"/>
              </a:rPr>
              <a:t>1</a:t>
            </a:r>
            <a:r>
              <a:rPr sz="1200" dirty="0">
                <a:latin typeface="Arial"/>
                <a:cs typeface="Arial"/>
              </a:rPr>
              <a:t>.3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4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that</a:t>
            </a:r>
            <a:r>
              <a:rPr sz="1200" spc="-10" dirty="0">
                <a:latin typeface="Arial"/>
                <a:cs typeface="Arial"/>
              </a:rPr>
              <a:t> v</a:t>
            </a:r>
            <a:r>
              <a:rPr sz="1200" spc="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olat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tients’ r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hts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by den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 a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ess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dical rec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rd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.  HHS also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osed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ditio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al $3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nalties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ti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 ref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po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OCR</a:t>
            </a:r>
            <a:r>
              <a:rPr sz="1200" spc="-5" dirty="0">
                <a:latin typeface="Arial"/>
                <a:cs typeface="Arial"/>
              </a:rPr>
              <a:t>’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repea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nds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duce records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ai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ure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oo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 OC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’s in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esti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spc="1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410"/>
              </a:lnSpc>
              <a:spcBef>
                <a:spcPts val="825"/>
              </a:spcBef>
            </a:pPr>
            <a:r>
              <a:rPr sz="1200" b="1" dirty="0">
                <a:latin typeface="Arial"/>
                <a:cs typeface="Arial"/>
              </a:rPr>
              <a:t>Criminal</a:t>
            </a:r>
            <a:r>
              <a:rPr sz="1200" b="1" spc="1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P</a:t>
            </a:r>
            <a:r>
              <a:rPr sz="1200" b="1" dirty="0">
                <a:latin typeface="Arial"/>
                <a:cs typeface="Arial"/>
              </a:rPr>
              <a:t>enalt</a:t>
            </a:r>
            <a:r>
              <a:rPr sz="1200" b="1" spc="-15" dirty="0">
                <a:latin typeface="Arial"/>
                <a:cs typeface="Arial"/>
              </a:rPr>
              <a:t>i</a:t>
            </a:r>
            <a:r>
              <a:rPr sz="1200" b="1" dirty="0">
                <a:latin typeface="Arial"/>
                <a:cs typeface="Arial"/>
              </a:rPr>
              <a:t>es</a:t>
            </a:r>
            <a:r>
              <a:rPr sz="1200" b="1" spc="-5" dirty="0">
                <a:latin typeface="Arial"/>
                <a:cs typeface="Arial"/>
              </a:rPr>
              <a:t> 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ht</a:t>
            </a:r>
            <a:r>
              <a:rPr sz="1200" u="sng" spc="-10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t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p://littlerock</a:t>
            </a:r>
            <a:r>
              <a:rPr sz="1200" u="sng" spc="-10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.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f</a:t>
            </a:r>
            <a:r>
              <a:rPr sz="1200" u="sng" spc="5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b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i.</a:t>
            </a:r>
            <a:r>
              <a:rPr sz="1200" u="sng" spc="-10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g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o</a:t>
            </a:r>
            <a:r>
              <a:rPr sz="1200" u="sng" spc="-15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v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/</a:t>
            </a:r>
            <a:r>
              <a:rPr sz="1200" u="sng" spc="5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d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o</a:t>
            </a:r>
            <a:r>
              <a:rPr sz="1200" u="sng" spc="-15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j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pressrel/</a:t>
            </a:r>
            <a:r>
              <a:rPr sz="1200" u="sng" spc="5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p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ressrel</a:t>
            </a:r>
            <a:r>
              <a:rPr sz="1200" u="sng" spc="-10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0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9/l</a:t>
            </a:r>
            <a:r>
              <a:rPr sz="1200" u="sng" spc="-5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r</a:t>
            </a:r>
            <a:r>
              <a:rPr sz="1200" u="sng" spc="-10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1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02</a:t>
            </a:r>
            <a:r>
              <a:rPr sz="1200" u="sng" spc="10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6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09.</a:t>
            </a:r>
            <a:r>
              <a:rPr sz="1200" u="sng" spc="-5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h</a:t>
            </a:r>
            <a:r>
              <a:rPr sz="1200" u="sng" dirty="0">
                <a:solidFill>
                  <a:srgbClr val="800080"/>
                </a:solidFill>
                <a:latin typeface="Arial"/>
                <a:cs typeface="Arial"/>
                <a:hlinkClick r:id="rId4"/>
              </a:rPr>
              <a:t>tm</a:t>
            </a:r>
            <a:endParaRPr sz="1200">
              <a:latin typeface="Arial"/>
              <a:cs typeface="Arial"/>
            </a:endParaRPr>
          </a:p>
          <a:p>
            <a:pPr marL="12700" marR="31750">
              <a:lnSpc>
                <a:spcPts val="1380"/>
              </a:lnSpc>
              <a:spcBef>
                <a:spcPts val="65"/>
              </a:spcBef>
            </a:pPr>
            <a:r>
              <a:rPr sz="1200" dirty="0">
                <a:latin typeface="Arial"/>
                <a:cs typeface="Arial"/>
              </a:rPr>
              <a:t>20</a:t>
            </a:r>
            <a:r>
              <a:rPr sz="1200" spc="-10" dirty="0">
                <a:latin typeface="Arial"/>
                <a:cs typeface="Arial"/>
              </a:rPr>
              <a:t>0</a:t>
            </a:r>
            <a:r>
              <a:rPr sz="1200" dirty="0">
                <a:latin typeface="Arial"/>
                <a:cs typeface="Arial"/>
              </a:rPr>
              <a:t>9: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hr</a:t>
            </a:r>
            <a:r>
              <a:rPr sz="1200" spc="-1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e indi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s (a ph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sic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an 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t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sup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ort st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)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le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lty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isd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anor 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iolations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heal</a:t>
            </a:r>
            <a:r>
              <a:rPr sz="1200" spc="-1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infor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ation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1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is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ons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Health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surance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Port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bi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Acco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bi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Act (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IPAA) 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ased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their accessing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ati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nt’s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ecords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ithout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le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itima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urpos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.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h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sic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an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as 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nc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ear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prob</a:t>
            </a:r>
            <a:r>
              <a:rPr sz="1200" spc="-10" dirty="0">
                <a:latin typeface="Arial"/>
                <a:cs typeface="Arial"/>
              </a:rPr>
              <a:t>at</a:t>
            </a:r>
            <a:r>
              <a:rPr sz="1200" dirty="0">
                <a:latin typeface="Arial"/>
                <a:cs typeface="Arial"/>
              </a:rPr>
              <a:t>io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, a</a:t>
            </a:r>
            <a:endParaRPr sz="1200">
              <a:latin typeface="Arial"/>
              <a:cs typeface="Arial"/>
            </a:endParaRPr>
          </a:p>
          <a:p>
            <a:pPr marL="12700" marR="74930">
              <a:lnSpc>
                <a:spcPts val="1380"/>
              </a:lnSpc>
            </a:pPr>
            <a:r>
              <a:rPr sz="1200" dirty="0">
                <a:latin typeface="Arial"/>
                <a:cs typeface="Arial"/>
              </a:rPr>
              <a:t>$5,</a:t>
            </a:r>
            <a:r>
              <a:rPr sz="1200" spc="-5" dirty="0">
                <a:latin typeface="Arial"/>
                <a:cs typeface="Arial"/>
              </a:rPr>
              <a:t>0</a:t>
            </a:r>
            <a:r>
              <a:rPr sz="1200" dirty="0">
                <a:latin typeface="Arial"/>
                <a:cs typeface="Arial"/>
              </a:rPr>
              <a:t>00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aid 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5" dirty="0">
                <a:latin typeface="Arial"/>
                <a:cs typeface="Arial"/>
              </a:rPr>
              <a:t>6</a:t>
            </a:r>
            <a:r>
              <a:rPr sz="1200" dirty="0">
                <a:latin typeface="Arial"/>
                <a:cs typeface="Arial"/>
              </a:rPr>
              <a:t>0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s,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</a:t>
            </a:r>
            <a:r>
              <a:rPr sz="1200" spc="-5" dirty="0">
                <a:latin typeface="Arial"/>
                <a:cs typeface="Arial"/>
              </a:rPr>
              <a:t>5</a:t>
            </a:r>
            <a:r>
              <a:rPr sz="1200" dirty="0">
                <a:latin typeface="Arial"/>
                <a:cs typeface="Arial"/>
              </a:rPr>
              <a:t>0 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ou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5" dirty="0">
                <a:latin typeface="Arial"/>
                <a:cs typeface="Arial"/>
              </a:rPr>
              <a:t>om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nity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2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du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ating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ssio</a:t>
            </a:r>
            <a:r>
              <a:rPr sz="1200" spc="-5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ls on HI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AA.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ne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port st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ff</a:t>
            </a:r>
            <a:r>
              <a:rPr sz="1200" spc="5" dirty="0">
                <a:latin typeface="Arial"/>
                <a:cs typeface="Arial"/>
              </a:rPr>
              <a:t> 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er </a:t>
            </a:r>
            <a:r>
              <a:rPr sz="1200" spc="-20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as 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enc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to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ear pr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b</a:t>
            </a:r>
            <a:r>
              <a:rPr sz="1200" spc="2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 a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$</a:t>
            </a:r>
            <a:r>
              <a:rPr sz="1200" spc="-10" dirty="0">
                <a:latin typeface="Arial"/>
                <a:cs typeface="Arial"/>
              </a:rPr>
              <a:t>2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5" dirty="0">
                <a:latin typeface="Arial"/>
                <a:cs typeface="Arial"/>
              </a:rPr>
              <a:t>5</a:t>
            </a:r>
            <a:r>
              <a:rPr sz="1200" spc="-10" dirty="0">
                <a:latin typeface="Arial"/>
                <a:cs typeface="Arial"/>
              </a:rPr>
              <a:t>0</a:t>
            </a:r>
            <a:r>
              <a:rPr sz="1200" dirty="0">
                <a:latin typeface="Arial"/>
                <a:cs typeface="Arial"/>
              </a:rPr>
              <a:t>0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e,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er </a:t>
            </a:r>
            <a:r>
              <a:rPr sz="1200" spc="-20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as 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nced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one</a:t>
            </a:r>
            <a:r>
              <a:rPr sz="1200" spc="-10" dirty="0">
                <a:latin typeface="Arial"/>
                <a:cs typeface="Arial"/>
              </a:rPr>
              <a:t> y</a:t>
            </a:r>
            <a:r>
              <a:rPr sz="1200" dirty="0">
                <a:latin typeface="Arial"/>
                <a:cs typeface="Arial"/>
              </a:rPr>
              <a:t>ear pro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ation 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5" dirty="0">
                <a:latin typeface="Arial"/>
                <a:cs typeface="Arial"/>
              </a:rPr>
              <a:t>$</a:t>
            </a:r>
            <a:r>
              <a:rPr sz="1200" dirty="0">
                <a:latin typeface="Arial"/>
                <a:cs typeface="Arial"/>
              </a:rPr>
              <a:t>1,</a:t>
            </a:r>
            <a:r>
              <a:rPr sz="1200" spc="-5" dirty="0">
                <a:latin typeface="Arial"/>
                <a:cs typeface="Arial"/>
              </a:rPr>
              <a:t>5</a:t>
            </a:r>
            <a:r>
              <a:rPr sz="1200" dirty="0">
                <a:latin typeface="Arial"/>
                <a:cs typeface="Arial"/>
              </a:rPr>
              <a:t>00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ne.</a:t>
            </a:r>
            <a:endParaRPr sz="12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055"/>
              </a:spcBef>
            </a:pPr>
            <a:r>
              <a:rPr sz="1200" dirty="0">
                <a:latin typeface="Wingdings"/>
                <a:cs typeface="Wingdings"/>
              </a:rPr>
              <a:t>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7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ITA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L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 </a:t>
            </a:r>
            <a:r>
              <a:rPr sz="1200" spc="-10" dirty="0">
                <a:latin typeface="Arial"/>
                <a:cs typeface="Arial"/>
              </a:rPr>
              <a:t>SY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: E</a:t>
            </a:r>
            <a:r>
              <a:rPr sz="1200" spc="-15" dirty="0">
                <a:latin typeface="Arial"/>
                <a:cs typeface="Arial"/>
              </a:rPr>
              <a:t>x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ples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no</a:t>
            </a:r>
            <a:r>
              <a:rPr sz="1200" spc="20" dirty="0">
                <a:latin typeface="Arial"/>
                <a:cs typeface="Arial"/>
              </a:rPr>
              <a:t>n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nce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sulting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ctions</a:t>
            </a:r>
            <a:endParaRPr sz="1200">
              <a:latin typeface="Arial"/>
              <a:cs typeface="Arial"/>
            </a:endParaRPr>
          </a:p>
          <a:p>
            <a:pPr marL="698500" indent="-228600">
              <a:lnSpc>
                <a:spcPct val="100000"/>
              </a:lnSpc>
              <a:spcBef>
                <a:spcPts val="25"/>
              </a:spcBef>
              <a:buFont typeface="Symbol"/>
              <a:buChar char=""/>
              <a:tabLst>
                <a:tab pos="699135" algn="l"/>
              </a:tabLst>
            </a:pPr>
            <a:r>
              <a:rPr sz="1200" dirty="0">
                <a:latin typeface="Arial"/>
                <a:cs typeface="Arial"/>
              </a:rPr>
              <a:t>Res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lution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re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nt</a:t>
            </a:r>
            <a:r>
              <a:rPr sz="1200" dirty="0">
                <a:latin typeface="Arial"/>
                <a:cs typeface="Arial"/>
              </a:rPr>
              <a:t>s, C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il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oney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Penalti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 </a:t>
            </a:r>
            <a:r>
              <a:rPr sz="1200" spc="-10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alti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et to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ap</a:t>
            </a:r>
            <a:r>
              <a:rPr sz="1200" spc="4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ithin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DoD</a:t>
            </a:r>
            <a:endParaRPr sz="1200">
              <a:latin typeface="Arial"/>
              <a:cs typeface="Arial"/>
            </a:endParaRPr>
          </a:p>
          <a:p>
            <a:pPr marL="698500" marR="33020" indent="-228600">
              <a:lnSpc>
                <a:spcPts val="1380"/>
              </a:lnSpc>
              <a:spcBef>
                <a:spcPts val="105"/>
              </a:spcBef>
              <a:buFont typeface="Symbol"/>
              <a:buChar char=""/>
              <a:tabLst>
                <a:tab pos="699135" algn="l"/>
              </a:tabLst>
            </a:pPr>
            <a:r>
              <a:rPr sz="1200" spc="30" dirty="0">
                <a:latin typeface="Arial"/>
                <a:cs typeface="Arial"/>
              </a:rPr>
              <a:t>W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AF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S, 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iolations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HIP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are</a:t>
            </a:r>
            <a:r>
              <a:rPr sz="1200" spc="-10" dirty="0">
                <a:latin typeface="Arial"/>
                <a:cs typeface="Arial"/>
              </a:rPr>
              <a:t> g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eral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andled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cal le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el and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ha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res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lted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actions ran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ing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erbal 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tten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coun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’s, to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</a:t>
            </a:r>
            <a:r>
              <a:rPr sz="1200" spc="-5" dirty="0">
                <a:latin typeface="Arial"/>
                <a:cs typeface="Arial"/>
              </a:rPr>
              <a:t>CM</a:t>
            </a:r>
            <a:r>
              <a:rPr sz="1200" dirty="0">
                <a:latin typeface="Arial"/>
                <a:cs typeface="Arial"/>
              </a:rPr>
              <a:t>J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ction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10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or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itary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ersonne</a:t>
            </a:r>
            <a:r>
              <a:rPr sz="1200" spc="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(</a:t>
            </a:r>
            <a:r>
              <a:rPr sz="1200" spc="-1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p to) di</a:t>
            </a:r>
            <a:r>
              <a:rPr sz="1200" spc="-15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issal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r ci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spc="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an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perso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. 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Vio</a:t>
            </a:r>
            <a:r>
              <a:rPr sz="1200" spc="-1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ations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ntract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per</a:t>
            </a:r>
            <a:r>
              <a:rPr sz="1200" spc="-2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el are 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erned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by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ntrac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ual </a:t>
            </a:r>
            <a:r>
              <a:rPr sz="1200" spc="-5" dirty="0">
                <a:latin typeface="Arial"/>
                <a:cs typeface="Arial"/>
              </a:rPr>
              <a:t>r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dies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hrou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h 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contracting</a:t>
            </a:r>
            <a:r>
              <a:rPr sz="1200" spc="-5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fficer.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r>
              <a:rPr dirty="0"/>
              <a:t>7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85335">
              <a:lnSpc>
                <a:spcPct val="100000"/>
              </a:lnSpc>
            </a:pPr>
            <a:r>
              <a:rPr spc="-20" dirty="0"/>
              <a:t>HIPAA</a:t>
            </a:r>
            <a:r>
              <a:rPr spc="-5" dirty="0"/>
              <a:t> </a:t>
            </a:r>
            <a:r>
              <a:rPr spc="0" dirty="0"/>
              <a:t>I</a:t>
            </a:r>
            <a:r>
              <a:rPr spc="-25" dirty="0"/>
              <a:t>N</a:t>
            </a:r>
            <a:r>
              <a:rPr spc="-5" dirty="0"/>
              <a:t> </a:t>
            </a:r>
            <a:r>
              <a:rPr spc="-20" dirty="0"/>
              <a:t>THE</a:t>
            </a:r>
            <a:r>
              <a:rPr spc="-5" dirty="0"/>
              <a:t> </a:t>
            </a:r>
            <a:r>
              <a:rPr spc="-20" dirty="0"/>
              <a:t>AFMS</a:t>
            </a:r>
          </a:p>
        </p:txBody>
      </p:sp>
      <p:sp>
        <p:nvSpPr>
          <p:cNvPr id="3" name="object 3"/>
          <p:cNvSpPr/>
          <p:nvPr/>
        </p:nvSpPr>
        <p:spPr>
          <a:xfrm>
            <a:off x="548640" y="989647"/>
            <a:ext cx="8046720" cy="0"/>
          </a:xfrm>
          <a:custGeom>
            <a:avLst/>
            <a:gdLst/>
            <a:ahLst/>
            <a:cxnLst/>
            <a:rect l="l" t="t" r="r" b="b"/>
            <a:pathLst>
              <a:path w="8046720">
                <a:moveTo>
                  <a:pt x="0" y="0"/>
                </a:moveTo>
                <a:lnTo>
                  <a:pt x="8046720" y="0"/>
                </a:lnTo>
              </a:path>
            </a:pathLst>
          </a:custGeom>
          <a:ln w="27305">
            <a:solidFill>
              <a:srgbClr val="0000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157938"/>
            <a:ext cx="7775575" cy="2508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ent</a:t>
            </a:r>
            <a:r>
              <a:rPr sz="1200" spc="-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tion</a:t>
            </a:r>
            <a:endParaRPr sz="12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265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HIP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 Pr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acy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</a:t>
            </a:r>
            <a:r>
              <a:rPr sz="1200" spc="1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le is impl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 </a:t>
            </a:r>
            <a:r>
              <a:rPr sz="1200" spc="5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DoDI 6</a:t>
            </a:r>
            <a:r>
              <a:rPr sz="1200" spc="-10" dirty="0">
                <a:latin typeface="Arial"/>
                <a:cs typeface="Arial"/>
              </a:rPr>
              <a:t>0</a:t>
            </a:r>
            <a:r>
              <a:rPr sz="1200" dirty="0">
                <a:latin typeface="Arial"/>
                <a:cs typeface="Arial"/>
              </a:rPr>
              <a:t>25</a:t>
            </a:r>
            <a:r>
              <a:rPr sz="1200" spc="-10" dirty="0">
                <a:latin typeface="Arial"/>
                <a:cs typeface="Arial"/>
              </a:rPr>
              <a:t>.</a:t>
            </a:r>
            <a:r>
              <a:rPr sz="1200" dirty="0">
                <a:latin typeface="Arial"/>
                <a:cs typeface="Arial"/>
              </a:rPr>
              <a:t>1</a:t>
            </a:r>
            <a:r>
              <a:rPr sz="1200" spc="10" dirty="0">
                <a:latin typeface="Arial"/>
                <a:cs typeface="Arial"/>
              </a:rPr>
              <a:t>8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R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A</a:t>
            </a:r>
            <a:r>
              <a:rPr sz="1200" spc="-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I 4</a:t>
            </a:r>
            <a:r>
              <a:rPr sz="1200" spc="10" dirty="0">
                <a:latin typeface="Arial"/>
                <a:cs typeface="Arial"/>
              </a:rPr>
              <a:t>1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spc="-10" dirty="0">
                <a:latin typeface="Arial"/>
                <a:cs typeface="Arial"/>
              </a:rPr>
              <a:t>2</a:t>
            </a:r>
            <a:r>
              <a:rPr sz="1200" dirty="0"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250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HIP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A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ecur</a:t>
            </a:r>
            <a:r>
              <a:rPr sz="1200" spc="-10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Rule</a:t>
            </a:r>
            <a:r>
              <a:rPr sz="1200" spc="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is i</a:t>
            </a:r>
            <a:r>
              <a:rPr sz="1200" spc="-10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plemen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ed by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DoDI 8</a:t>
            </a:r>
            <a:r>
              <a:rPr sz="1200" spc="-10" dirty="0">
                <a:latin typeface="Arial"/>
                <a:cs typeface="Arial"/>
              </a:rPr>
              <a:t>5</a:t>
            </a:r>
            <a:r>
              <a:rPr sz="1200" dirty="0">
                <a:latin typeface="Arial"/>
                <a:cs typeface="Arial"/>
              </a:rPr>
              <a:t>80.</a:t>
            </a:r>
            <a:r>
              <a:rPr sz="1200" spc="-5" dirty="0">
                <a:latin typeface="Arial"/>
                <a:cs typeface="Arial"/>
              </a:rPr>
              <a:t>0</a:t>
            </a:r>
            <a:r>
              <a:rPr sz="1200" spc="10" dirty="0">
                <a:latin typeface="Arial"/>
                <a:cs typeface="Arial"/>
              </a:rPr>
              <a:t>2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dirty="0">
                <a:latin typeface="Arial"/>
                <a:cs typeface="Arial"/>
              </a:rPr>
              <a:t>R a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d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FI </a:t>
            </a:r>
            <a:r>
              <a:rPr sz="1200" spc="5" dirty="0">
                <a:latin typeface="Arial"/>
                <a:cs typeface="Arial"/>
              </a:rPr>
              <a:t>41</a:t>
            </a:r>
            <a:r>
              <a:rPr sz="1200" spc="-5" dirty="0">
                <a:latin typeface="Arial"/>
                <a:cs typeface="Arial"/>
              </a:rPr>
              <a:t>-</a:t>
            </a:r>
            <a:r>
              <a:rPr sz="1200" spc="-10" dirty="0">
                <a:latin typeface="Arial"/>
                <a:cs typeface="Arial"/>
              </a:rPr>
              <a:t>2</a:t>
            </a:r>
            <a:r>
              <a:rPr sz="1200" dirty="0">
                <a:latin typeface="Arial"/>
                <a:cs typeface="Arial"/>
              </a:rPr>
              <a:t>17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4"/>
              </a:spcBef>
              <a:buFont typeface="Wingdings"/>
              <a:buChar char=""/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200" dirty="0">
                <a:latin typeface="Arial"/>
                <a:cs typeface="Arial"/>
              </a:rPr>
              <a:t>How</a:t>
            </a:r>
            <a:r>
              <a:rPr sz="1200" spc="-35" dirty="0">
                <a:latin typeface="Arial"/>
                <a:cs typeface="Arial"/>
              </a:rPr>
              <a:t> </a:t>
            </a:r>
            <a:r>
              <a:rPr sz="1200" spc="40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e Fit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</a:t>
            </a:r>
            <a:endParaRPr sz="1200">
              <a:latin typeface="Arial"/>
              <a:cs typeface="Arial"/>
            </a:endParaRPr>
          </a:p>
          <a:p>
            <a:pPr marL="469900" marR="66675" indent="-228600">
              <a:lnSpc>
                <a:spcPts val="1370"/>
              </a:lnSpc>
              <a:spcBef>
                <a:spcPts val="365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spc="5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M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Health S</a:t>
            </a:r>
            <a:r>
              <a:rPr sz="1200" spc="-15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st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(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HS) is a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pec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al t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pe </a:t>
            </a:r>
            <a:r>
              <a:rPr sz="1200" spc="-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Ent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-10" dirty="0">
                <a:latin typeface="Arial"/>
                <a:cs typeface="Arial"/>
              </a:rPr>
              <a:t>y</a:t>
            </a:r>
            <a:r>
              <a:rPr sz="1200" dirty="0">
                <a:latin typeface="Arial"/>
                <a:cs typeface="Arial"/>
              </a:rPr>
              <a:t>, kno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n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s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 “Or</a:t>
            </a:r>
            <a:r>
              <a:rPr sz="1200" spc="-10" dirty="0">
                <a:latin typeface="Arial"/>
                <a:cs typeface="Arial"/>
              </a:rPr>
              <a:t>ga</a:t>
            </a:r>
            <a:r>
              <a:rPr sz="1200" dirty="0">
                <a:latin typeface="Arial"/>
                <a:cs typeface="Arial"/>
              </a:rPr>
              <a:t>ni</a:t>
            </a:r>
            <a:r>
              <a:rPr sz="1200" spc="-15" dirty="0">
                <a:latin typeface="Arial"/>
                <a:cs typeface="Arial"/>
              </a:rPr>
              <a:t>z</a:t>
            </a:r>
            <a:r>
              <a:rPr sz="1200" dirty="0">
                <a:latin typeface="Arial"/>
                <a:cs typeface="Arial"/>
              </a:rPr>
              <a:t>ed Health Care Ar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an</a:t>
            </a:r>
            <a:r>
              <a:rPr sz="1200" spc="-10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nt” (OH</a:t>
            </a:r>
            <a:r>
              <a:rPr sz="1200" spc="-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A)</a:t>
            </a:r>
            <a:endParaRPr sz="1200">
              <a:latin typeface="Arial"/>
              <a:cs typeface="Arial"/>
            </a:endParaRPr>
          </a:p>
          <a:p>
            <a:pPr marL="469900" indent="-228600">
              <a:lnSpc>
                <a:spcPct val="100000"/>
              </a:lnSpc>
              <a:spcBef>
                <a:spcPts val="229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spc="30" dirty="0">
                <a:latin typeface="Arial"/>
                <a:cs typeface="Arial"/>
              </a:rPr>
              <a:t>W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S, t</a:t>
            </a:r>
            <a:r>
              <a:rPr sz="1200" spc="-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 A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r Force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edical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2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5" dirty="0">
                <a:latin typeface="Arial"/>
                <a:cs typeface="Arial"/>
              </a:rPr>
              <a:t>c</a:t>
            </a:r>
            <a:r>
              <a:rPr sz="1200" dirty="0">
                <a:latin typeface="Arial"/>
                <a:cs typeface="Arial"/>
              </a:rPr>
              <a:t>e (AFMS) is also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ntity</a:t>
            </a:r>
            <a:endParaRPr sz="1200">
              <a:latin typeface="Arial"/>
              <a:cs typeface="Arial"/>
            </a:endParaRPr>
          </a:p>
          <a:p>
            <a:pPr marL="469900" indent="-228600">
              <a:lnSpc>
                <a:spcPts val="1405"/>
              </a:lnSpc>
              <a:spcBef>
                <a:spcPts val="250"/>
              </a:spcBef>
              <a:buSzPct val="133333"/>
              <a:buFont typeface="Wingdings"/>
              <a:buChar char=""/>
              <a:tabLst>
                <a:tab pos="470534" algn="l"/>
              </a:tabLst>
            </a:pPr>
            <a:r>
              <a:rPr sz="1200" spc="30" dirty="0">
                <a:latin typeface="Arial"/>
                <a:cs typeface="Arial"/>
              </a:rPr>
              <a:t>W</a:t>
            </a:r>
            <a:r>
              <a:rPr sz="1200" spc="-15" dirty="0">
                <a:latin typeface="Arial"/>
                <a:cs typeface="Arial"/>
              </a:rPr>
              <a:t>i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hin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AF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S,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each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ind</a:t>
            </a:r>
            <a:r>
              <a:rPr sz="1200" spc="10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 Medical Gr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up is its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n 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</a:t>
            </a:r>
            <a:r>
              <a:rPr sz="1200" spc="-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ntity</a:t>
            </a:r>
            <a:endParaRPr sz="1200">
              <a:latin typeface="Arial"/>
              <a:cs typeface="Arial"/>
            </a:endParaRPr>
          </a:p>
          <a:p>
            <a:pPr marL="698500" marR="5080" indent="-228600">
              <a:lnSpc>
                <a:spcPct val="95900"/>
              </a:lnSpc>
              <a:spcBef>
                <a:spcPts val="20"/>
              </a:spcBef>
            </a:pPr>
            <a:r>
              <a:rPr sz="1200" dirty="0">
                <a:latin typeface="Wingdings"/>
                <a:cs typeface="Wingdings"/>
              </a:rPr>
              <a:t>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6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Arial"/>
                <a:cs typeface="Arial"/>
              </a:rPr>
              <a:t>All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dical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2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on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el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un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er the </a:t>
            </a:r>
            <a:r>
              <a:rPr sz="1200" u="sng" spc="10" dirty="0">
                <a:latin typeface="Arial"/>
                <a:cs typeface="Arial"/>
              </a:rPr>
              <a:t>f</a:t>
            </a:r>
            <a:r>
              <a:rPr sz="1200" u="sng" spc="-10" dirty="0">
                <a:latin typeface="Arial"/>
                <a:cs typeface="Arial"/>
              </a:rPr>
              <a:t>u</a:t>
            </a:r>
            <a:r>
              <a:rPr sz="1200" u="sng" dirty="0">
                <a:latin typeface="Arial"/>
                <a:cs typeface="Arial"/>
              </a:rPr>
              <a:t>nctio</a:t>
            </a:r>
            <a:r>
              <a:rPr sz="1200" u="sng" spc="-10" dirty="0">
                <a:latin typeface="Arial"/>
                <a:cs typeface="Arial"/>
              </a:rPr>
              <a:t>n</a:t>
            </a:r>
            <a:r>
              <a:rPr sz="1200" u="sng" dirty="0">
                <a:latin typeface="Arial"/>
                <a:cs typeface="Arial"/>
              </a:rPr>
              <a:t>al c</a:t>
            </a:r>
            <a:r>
              <a:rPr sz="1200" u="sng" spc="-10" dirty="0">
                <a:latin typeface="Arial"/>
                <a:cs typeface="Arial"/>
              </a:rPr>
              <a:t>o</a:t>
            </a:r>
            <a:r>
              <a:rPr sz="1200" u="sng" dirty="0">
                <a:latin typeface="Arial"/>
                <a:cs typeface="Arial"/>
              </a:rPr>
              <a:t>ntrol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 t</a:t>
            </a:r>
            <a:r>
              <a:rPr sz="1200" spc="5" dirty="0">
                <a:latin typeface="Arial"/>
                <a:cs typeface="Arial"/>
              </a:rPr>
              <a:t>h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Force</a:t>
            </a:r>
            <a:r>
              <a:rPr sz="1200" spc="-10" dirty="0">
                <a:latin typeface="Arial"/>
                <a:cs typeface="Arial"/>
              </a:rPr>
              <a:t> S</a:t>
            </a:r>
            <a:r>
              <a:rPr sz="1200" dirty="0">
                <a:latin typeface="Arial"/>
                <a:cs typeface="Arial"/>
              </a:rPr>
              <a:t>ur</a:t>
            </a:r>
            <a:r>
              <a:rPr sz="1200" spc="-1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eon G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neral </a:t>
            </a:r>
            <a:r>
              <a:rPr sz="1200" spc="10" dirty="0">
                <a:latin typeface="Arial"/>
                <a:cs typeface="Arial"/>
              </a:rPr>
              <a:t>(</a:t>
            </a:r>
            <a:r>
              <a:rPr sz="1200" dirty="0">
                <a:latin typeface="Arial"/>
                <a:cs typeface="Arial"/>
              </a:rPr>
              <a:t>USA</a:t>
            </a:r>
            <a:r>
              <a:rPr sz="1200" spc="-15" dirty="0">
                <a:latin typeface="Arial"/>
                <a:cs typeface="Arial"/>
              </a:rPr>
              <a:t>F</a:t>
            </a:r>
            <a:r>
              <a:rPr sz="1200" dirty="0">
                <a:latin typeface="Arial"/>
                <a:cs typeface="Arial"/>
              </a:rPr>
              <a:t>/SG) are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b</a:t>
            </a:r>
            <a:r>
              <a:rPr sz="1200" dirty="0">
                <a:latin typeface="Arial"/>
                <a:cs typeface="Arial"/>
              </a:rPr>
              <a:t>ers </a:t>
            </a:r>
            <a:r>
              <a:rPr sz="1200" spc="-10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AF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c</a:t>
            </a:r>
            <a:r>
              <a:rPr sz="1200" spc="5" dirty="0">
                <a:latin typeface="Arial"/>
                <a:cs typeface="Arial"/>
              </a:rPr>
              <a:t>o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ered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tity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st co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ply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with HIPA</a:t>
            </a:r>
            <a:r>
              <a:rPr sz="1200" spc="3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;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spc="5" dirty="0">
                <a:latin typeface="Arial"/>
                <a:cs typeface="Arial"/>
              </a:rPr>
              <a:t>i</a:t>
            </a:r>
            <a:r>
              <a:rPr sz="1200" dirty="0">
                <a:latin typeface="Arial"/>
                <a:cs typeface="Arial"/>
              </a:rPr>
              <a:t>rtu</a:t>
            </a:r>
            <a:r>
              <a:rPr sz="1200" spc="5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y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ind</a:t>
            </a:r>
            <a:r>
              <a:rPr sz="1200" spc="5" dirty="0">
                <a:latin typeface="Arial"/>
                <a:cs typeface="Arial"/>
              </a:rPr>
              <a:t>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id</a:t>
            </a:r>
            <a:r>
              <a:rPr sz="1200" spc="5" dirty="0">
                <a:latin typeface="Arial"/>
                <a:cs typeface="Arial"/>
              </a:rPr>
              <a:t>u</a:t>
            </a:r>
            <a:r>
              <a:rPr sz="1200" dirty="0">
                <a:latin typeface="Arial"/>
                <a:cs typeface="Arial"/>
              </a:rPr>
              <a:t>al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ho </a:t>
            </a:r>
            <a:r>
              <a:rPr sz="1200" spc="-15" dirty="0">
                <a:latin typeface="Arial"/>
                <a:cs typeface="Arial"/>
              </a:rPr>
              <a:t>w</a:t>
            </a:r>
            <a:r>
              <a:rPr sz="1200" dirty="0">
                <a:latin typeface="Arial"/>
                <a:cs typeface="Arial"/>
              </a:rPr>
              <a:t>orks un</a:t>
            </a:r>
            <a:r>
              <a:rPr sz="1200" spc="-10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er the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u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brel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a</a:t>
            </a:r>
            <a:r>
              <a:rPr sz="1200" spc="-10" dirty="0">
                <a:latin typeface="Arial"/>
                <a:cs typeface="Arial"/>
              </a:rPr>
              <a:t> o</a:t>
            </a:r>
            <a:r>
              <a:rPr sz="1200" dirty="0">
                <a:latin typeface="Arial"/>
                <a:cs typeface="Arial"/>
              </a:rPr>
              <a:t>f</a:t>
            </a:r>
            <a:r>
              <a:rPr sz="1200" spc="10" dirty="0">
                <a:latin typeface="Arial"/>
                <a:cs typeface="Arial"/>
              </a:rPr>
              <a:t> 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he Air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Force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Me</a:t>
            </a:r>
            <a:r>
              <a:rPr sz="1200" spc="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ical </a:t>
            </a:r>
            <a:r>
              <a:rPr sz="1200" spc="-10" dirty="0">
                <a:latin typeface="Arial"/>
                <a:cs typeface="Arial"/>
              </a:rPr>
              <a:t>S</a:t>
            </a:r>
            <a:r>
              <a:rPr sz="1200" dirty="0">
                <a:latin typeface="Arial"/>
                <a:cs typeface="Arial"/>
              </a:rPr>
              <a:t>er</a:t>
            </a:r>
            <a:r>
              <a:rPr sz="1200" spc="-20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ice, to inclu</a:t>
            </a:r>
            <a:r>
              <a:rPr sz="1200" spc="-5" dirty="0">
                <a:latin typeface="Arial"/>
                <a:cs typeface="Arial"/>
              </a:rPr>
              <a:t>d</a:t>
            </a:r>
            <a:r>
              <a:rPr sz="1200" dirty="0">
                <a:latin typeface="Arial"/>
                <a:cs typeface="Arial"/>
              </a:rPr>
              <a:t>e 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i</a:t>
            </a:r>
            <a:r>
              <a:rPr sz="1200" spc="-5" dirty="0">
                <a:latin typeface="Arial"/>
                <a:cs typeface="Arial"/>
              </a:rPr>
              <a:t>l</a:t>
            </a:r>
            <a:r>
              <a:rPr sz="1200" dirty="0">
                <a:latin typeface="Arial"/>
                <a:cs typeface="Arial"/>
              </a:rPr>
              <a:t>it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ry</a:t>
            </a:r>
            <a:r>
              <a:rPr sz="1200" spc="-20" dirty="0">
                <a:latin typeface="Arial"/>
                <a:cs typeface="Arial"/>
              </a:rPr>
              <a:t>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ersonnel, ci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il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s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rvice </a:t>
            </a:r>
            <a:r>
              <a:rPr sz="1200" spc="5" dirty="0">
                <a:latin typeface="Arial"/>
                <a:cs typeface="Arial"/>
              </a:rPr>
              <a:t>p</a:t>
            </a:r>
            <a:r>
              <a:rPr sz="1200" dirty="0">
                <a:latin typeface="Arial"/>
                <a:cs typeface="Arial"/>
              </a:rPr>
              <a:t>ers</a:t>
            </a:r>
            <a:r>
              <a:rPr sz="1200" spc="-15" dirty="0">
                <a:latin typeface="Arial"/>
                <a:cs typeface="Arial"/>
              </a:rPr>
              <a:t>o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el, contrac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ors, </a:t>
            </a:r>
            <a:r>
              <a:rPr sz="1200" spc="-10" dirty="0">
                <a:latin typeface="Arial"/>
                <a:cs typeface="Arial"/>
              </a:rPr>
              <a:t>a</a:t>
            </a:r>
            <a:r>
              <a:rPr sz="1200" dirty="0">
                <a:latin typeface="Arial"/>
                <a:cs typeface="Arial"/>
              </a:rPr>
              <a:t>nd 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en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olu</a:t>
            </a:r>
            <a:r>
              <a:rPr sz="1200" spc="5" dirty="0">
                <a:latin typeface="Arial"/>
                <a:cs typeface="Arial"/>
              </a:rPr>
              <a:t>n</a:t>
            </a:r>
            <a:r>
              <a:rPr sz="1200" dirty="0">
                <a:latin typeface="Arial"/>
                <a:cs typeface="Arial"/>
              </a:rPr>
              <a:t>t</a:t>
            </a:r>
            <a:r>
              <a:rPr sz="1200" spc="5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ers </a:t>
            </a:r>
            <a:r>
              <a:rPr sz="1200" spc="-5" dirty="0">
                <a:latin typeface="Arial"/>
                <a:cs typeface="Arial"/>
              </a:rPr>
              <a:t>m</a:t>
            </a:r>
            <a:r>
              <a:rPr sz="1200" dirty="0">
                <a:latin typeface="Arial"/>
                <a:cs typeface="Arial"/>
              </a:rPr>
              <a:t>ust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obse</a:t>
            </a:r>
            <a:r>
              <a:rPr sz="1200" spc="-20" dirty="0">
                <a:latin typeface="Arial"/>
                <a:cs typeface="Arial"/>
              </a:rPr>
              <a:t>r</a:t>
            </a:r>
            <a:r>
              <a:rPr sz="1200" spc="-15" dirty="0">
                <a:latin typeface="Arial"/>
                <a:cs typeface="Arial"/>
              </a:rPr>
              <a:t>v</a:t>
            </a:r>
            <a:r>
              <a:rPr sz="1200" dirty="0">
                <a:latin typeface="Arial"/>
                <a:cs typeface="Arial"/>
              </a:rPr>
              <a:t>e HIPAA re</a:t>
            </a:r>
            <a:r>
              <a:rPr sz="1200" spc="-5" dirty="0">
                <a:latin typeface="Arial"/>
                <a:cs typeface="Arial"/>
              </a:rPr>
              <a:t>q</a:t>
            </a:r>
            <a:r>
              <a:rPr sz="1200" dirty="0">
                <a:latin typeface="Arial"/>
                <a:cs typeface="Arial"/>
              </a:rPr>
              <a:t>ui</a:t>
            </a:r>
            <a:r>
              <a:rPr sz="1200" spc="-10" dirty="0">
                <a:latin typeface="Arial"/>
                <a:cs typeface="Arial"/>
              </a:rPr>
              <a:t>r</a:t>
            </a:r>
            <a:r>
              <a:rPr sz="1200" dirty="0">
                <a:latin typeface="Arial"/>
                <a:cs typeface="Arial"/>
              </a:rPr>
              <a:t>e</a:t>
            </a:r>
            <a:r>
              <a:rPr sz="1200" spc="5" dirty="0">
                <a:latin typeface="Arial"/>
                <a:cs typeface="Arial"/>
              </a:rPr>
              <a:t>m</a:t>
            </a:r>
            <a:r>
              <a:rPr sz="1200" spc="-10" dirty="0">
                <a:latin typeface="Arial"/>
                <a:cs typeface="Arial"/>
              </a:rPr>
              <a:t>e</a:t>
            </a:r>
            <a:r>
              <a:rPr sz="1200" dirty="0">
                <a:latin typeface="Arial"/>
                <a:cs typeface="Arial"/>
              </a:rPr>
              <a:t>n</a:t>
            </a:r>
            <a:r>
              <a:rPr sz="1200" spc="-10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229100" y="3701415"/>
            <a:ext cx="4386580" cy="2457450"/>
          </a:xfrm>
          <a:custGeom>
            <a:avLst/>
            <a:gdLst/>
            <a:ahLst/>
            <a:cxnLst/>
            <a:rect l="l" t="t" r="r" b="b"/>
            <a:pathLst>
              <a:path w="4386580" h="2457450">
                <a:moveTo>
                  <a:pt x="0" y="2457450"/>
                </a:moveTo>
                <a:lnTo>
                  <a:pt x="4386580" y="2457450"/>
                </a:lnTo>
                <a:lnTo>
                  <a:pt x="4386580" y="0"/>
                </a:lnTo>
                <a:lnTo>
                  <a:pt x="0" y="0"/>
                </a:lnTo>
                <a:lnTo>
                  <a:pt x="0" y="2457450"/>
                </a:lnTo>
                <a:close/>
              </a:path>
            </a:pathLst>
          </a:custGeom>
          <a:ln w="9525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90575" y="3710940"/>
            <a:ext cx="3197225" cy="2451735"/>
          </a:xfrm>
          <a:custGeom>
            <a:avLst/>
            <a:gdLst/>
            <a:ahLst/>
            <a:cxnLst/>
            <a:rect l="l" t="t" r="r" b="b"/>
            <a:pathLst>
              <a:path w="3197225" h="2451735">
                <a:moveTo>
                  <a:pt x="0" y="2451735"/>
                </a:moveTo>
                <a:lnTo>
                  <a:pt x="3197225" y="2451735"/>
                </a:lnTo>
                <a:lnTo>
                  <a:pt x="3197225" y="0"/>
                </a:lnTo>
                <a:lnTo>
                  <a:pt x="0" y="0"/>
                </a:lnTo>
                <a:lnTo>
                  <a:pt x="0" y="2451735"/>
                </a:lnTo>
                <a:close/>
              </a:path>
            </a:pathLst>
          </a:custGeom>
          <a:ln w="9525">
            <a:solidFill>
              <a:srgbClr val="00AF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6520">
              <a:lnSpc>
                <a:spcPct val="100000"/>
              </a:lnSpc>
            </a:pPr>
            <a:r>
              <a:rPr dirty="0"/>
              <a:t>8</a:t>
            </a: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534987" y="3687762"/>
          <a:ext cx="8067039" cy="24803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1934"/>
                <a:gridCol w="3197225"/>
                <a:gridCol w="241300"/>
                <a:gridCol w="4386580"/>
              </a:tblGrid>
              <a:tr h="2480310">
                <a:tc>
                  <a:txBody>
                    <a:bodyPr/>
                    <a:lstStyle/>
                    <a:p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27304">
                      <a:solidFill>
                        <a:srgbClr val="0000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115">
                        <a:lnSpc>
                          <a:spcPct val="100000"/>
                        </a:lnSpc>
                      </a:pPr>
                      <a:r>
                        <a:rPr sz="1200" b="1" spc="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here</a:t>
                      </a:r>
                      <a:r>
                        <a:rPr sz="1200" b="1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HI</a:t>
                      </a:r>
                      <a:r>
                        <a:rPr sz="1200" b="1" spc="1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Does</a:t>
                      </a:r>
                      <a:r>
                        <a:rPr sz="1200" b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200" b="1" spc="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y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2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325120" marR="150495" indent="-229235">
                        <a:lnSpc>
                          <a:spcPts val="1150"/>
                        </a:lnSpc>
                        <a:buFont typeface="Wingdings"/>
                        <a:buChar char=""/>
                        <a:tabLst>
                          <a:tab pos="32575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ost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art,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MS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ust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3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,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rdless 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l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oca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on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25120" marR="897255" indent="-229235">
                        <a:lnSpc>
                          <a:spcPts val="1140"/>
                        </a:lnSpc>
                        <a:spcBef>
                          <a:spcPts val="10"/>
                        </a:spcBef>
                        <a:buFont typeface="Wingdings"/>
                        <a:buChar char=""/>
                        <a:tabLst>
                          <a:tab pos="32575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 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ust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bser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 re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q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: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553720" marR="358140" indent="-228600">
                        <a:lnSpc>
                          <a:spcPts val="1150"/>
                        </a:lnSpc>
                        <a:spcBef>
                          <a:spcPts val="5"/>
                        </a:spcBef>
                      </a:pPr>
                      <a:r>
                        <a:rPr sz="1000" dirty="0">
                          <a:latin typeface="Wingdings"/>
                          <a:cs typeface="Wingdings"/>
                        </a:rPr>
                        <a:t>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0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rating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ntin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ed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25120">
                        <a:lnSpc>
                          <a:spcPts val="1100"/>
                        </a:lnSpc>
                      </a:pPr>
                      <a:r>
                        <a:rPr sz="1000" dirty="0">
                          <a:latin typeface="Wingdings"/>
                          <a:cs typeface="Wingdings"/>
                        </a:rPr>
                        <a:t>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0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rating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25120">
                        <a:lnSpc>
                          <a:spcPts val="1150"/>
                        </a:lnSpc>
                      </a:pPr>
                      <a:r>
                        <a:rPr sz="1000" dirty="0">
                          <a:latin typeface="Wingdings"/>
                          <a:cs typeface="Wingdings"/>
                        </a:rPr>
                        <a:t></a:t>
                      </a:r>
                      <a:r>
                        <a:rPr sz="1000" dirty="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sz="1000" spc="1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hil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rating u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1010919" lvl="1" indent="-228600">
                        <a:lnSpc>
                          <a:spcPts val="1145"/>
                        </a:lnSpc>
                        <a:buFont typeface="Wingdings"/>
                        <a:buChar char=""/>
                        <a:tabLst>
                          <a:tab pos="101155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Depl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oca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1010919" lvl="1" indent="-228600">
                        <a:lnSpc>
                          <a:spcPts val="1145"/>
                        </a:lnSpc>
                        <a:buFont typeface="Wingdings"/>
                        <a:buChar char=""/>
                        <a:tabLst>
                          <a:tab pos="101155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1010919" lvl="1" indent="-228600">
                        <a:lnSpc>
                          <a:spcPts val="1175"/>
                        </a:lnSpc>
                        <a:buFont typeface="Wingdings"/>
                        <a:buChar char=""/>
                        <a:tabLst>
                          <a:tab pos="101155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US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osp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27304">
                      <a:solidFill>
                        <a:srgbClr val="000099"/>
                      </a:solidFill>
                      <a:prstDash val="solid"/>
                    </a:lnB>
                    <a:solidFill>
                      <a:srgbClr val="00AF50"/>
                    </a:solidFill>
                  </a:tcPr>
                </a:tc>
                <a:tc>
                  <a:txBody>
                    <a:bodyPr/>
                    <a:lstStyle/>
                    <a:p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27304">
                      <a:solidFill>
                        <a:srgbClr val="0000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0715">
                        <a:lnSpc>
                          <a:spcPct val="100000"/>
                        </a:lnSpc>
                      </a:pPr>
                      <a:r>
                        <a:rPr sz="1200" b="1" dirty="0">
                          <a:latin typeface="Arial"/>
                          <a:cs typeface="Arial"/>
                        </a:rPr>
                        <a:t>Situations in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hich</a:t>
                      </a:r>
                      <a:r>
                        <a:rPr sz="12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HI</a:t>
                      </a:r>
                      <a:r>
                        <a:rPr sz="1200" b="1" spc="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Does Not</a:t>
                      </a:r>
                      <a:r>
                        <a:rPr sz="1200" b="1" spc="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200" b="1" spc="-3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200" b="1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200" b="1" spc="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200" b="1" dirty="0">
                          <a:latin typeface="Arial"/>
                          <a:cs typeface="Arial"/>
                        </a:rPr>
                        <a:t>y</a:t>
                      </a:r>
                      <a:endParaRPr sz="1200">
                        <a:latin typeface="Arial"/>
                        <a:cs typeface="Arial"/>
                      </a:endParaRPr>
                    </a:p>
                    <a:p>
                      <a:pPr marL="325120" indent="-228600">
                        <a:lnSpc>
                          <a:spcPct val="100000"/>
                        </a:lnSpc>
                        <a:spcBef>
                          <a:spcPts val="940"/>
                        </a:spcBef>
                        <a:buSzPct val="110000"/>
                        <a:buFont typeface="Wingdings"/>
                        <a:buChar char=""/>
                        <a:tabLst>
                          <a:tab pos="32575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Healthcare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pro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gn 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uts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Un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ed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25120" marR="109855" indent="-228600">
                        <a:lnSpc>
                          <a:spcPct val="111000"/>
                        </a:lnSpc>
                        <a:spcBef>
                          <a:spcPts val="35"/>
                        </a:spcBef>
                        <a:buSzPct val="110000"/>
                        <a:buFont typeface="Wingdings"/>
                        <a:buChar char=""/>
                        <a:tabLst>
                          <a:tab pos="32575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 Re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on of re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25120" indent="-228600">
                        <a:lnSpc>
                          <a:spcPct val="100000"/>
                        </a:lnSpc>
                        <a:spcBef>
                          <a:spcPts val="165"/>
                        </a:spcBef>
                        <a:buSzPct val="110000"/>
                        <a:buFont typeface="Wingdings"/>
                        <a:buChar char=""/>
                        <a:tabLst>
                          <a:tab pos="32575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Records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ed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care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25120" marR="243204" indent="-228600">
                        <a:lnSpc>
                          <a:spcPct val="111000"/>
                        </a:lnSpc>
                        <a:spcBef>
                          <a:spcPts val="35"/>
                        </a:spcBef>
                        <a:buSzPct val="110000"/>
                        <a:buFont typeface="Wingdings"/>
                        <a:buChar char=""/>
                        <a:tabLst>
                          <a:tab pos="32575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Reser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di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al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ac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u="sng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000" u="sng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ract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an M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25120" marR="138430" indent="-228600">
                        <a:lnSpc>
                          <a:spcPct val="110000"/>
                        </a:lnSpc>
                        <a:spcBef>
                          <a:spcPts val="45"/>
                        </a:spcBef>
                        <a:buSzPct val="110000"/>
                        <a:buFont typeface="Wingdings"/>
                        <a:buChar char=""/>
                        <a:tabLst>
                          <a:tab pos="32575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Reser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nts pra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ic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uts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t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ut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h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Fs</a:t>
                      </a:r>
                      <a:r>
                        <a:rPr sz="1000" spc="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u="sng" spc="-5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000" u="sng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not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electro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c tran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act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 c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60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5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18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-R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25120" indent="-228600">
                        <a:lnSpc>
                          <a:spcPct val="100000"/>
                        </a:lnSpc>
                        <a:spcBef>
                          <a:spcPts val="180"/>
                        </a:spcBef>
                        <a:buSzPct val="110000"/>
                        <a:buFont typeface="Wingdings"/>
                        <a:buChar char=""/>
                        <a:tabLst>
                          <a:tab pos="32575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ta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ntr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nce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roces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sin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1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atio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25120" indent="-228600">
                        <a:lnSpc>
                          <a:spcPct val="100000"/>
                        </a:lnSpc>
                        <a:spcBef>
                          <a:spcPts val="165"/>
                        </a:spcBef>
                        <a:buSzPct val="110000"/>
                        <a:buFont typeface="Wingdings"/>
                        <a:buChar char=""/>
                        <a:tabLst>
                          <a:tab pos="325755" algn="l"/>
                        </a:tabLst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ords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25120" indent="-228600">
                        <a:lnSpc>
                          <a:spcPct val="100000"/>
                        </a:lnSpc>
                        <a:spcBef>
                          <a:spcPts val="165"/>
                        </a:spcBef>
                        <a:buSzPct val="110000"/>
                        <a:buFont typeface="Wingdings"/>
                        <a:buChar char=""/>
                        <a:tabLst>
                          <a:tab pos="32575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Healthcare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pro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spc="3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et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325120" indent="-228600">
                        <a:lnSpc>
                          <a:spcPct val="100000"/>
                        </a:lnSpc>
                        <a:spcBef>
                          <a:spcPts val="180"/>
                        </a:spcBef>
                        <a:buSzPct val="110000"/>
                        <a:buFont typeface="Wingdings"/>
                        <a:buChar char=""/>
                        <a:tabLst>
                          <a:tab pos="325755" algn="l"/>
                        </a:tabLst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DoD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d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u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est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 p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000" spc="5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gra</a:t>
                      </a:r>
                      <a:r>
                        <a:rPr sz="1000" spc="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s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27304">
                      <a:solidFill>
                        <a:srgbClr val="000099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8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9185</Words>
  <Application>Microsoft Office PowerPoint</Application>
  <PresentationFormat>On-screen Show (4:3)</PresentationFormat>
  <Paragraphs>775</Paragraphs>
  <Slides>45</Slides>
  <Notes>44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PowerPoint Presentation</vt:lpstr>
      <vt:lpstr>Purpose of The Briefing</vt:lpstr>
      <vt:lpstr>Briefing Content</vt:lpstr>
      <vt:lpstr>HIPAA In A Nutshell (What it is)</vt:lpstr>
      <vt:lpstr>HIPAA In A Nutshell (The Who and What)</vt:lpstr>
      <vt:lpstr>HIPAA In A Nutshell (Interaction with Other Rules)</vt:lpstr>
      <vt:lpstr>HIPAA In A Nutshell (Penalties For Non-Compliance)</vt:lpstr>
      <vt:lpstr>HIPAA In A Nutshell (Penalties For Non-Compliance)</vt:lpstr>
      <vt:lpstr>HIPAA IN THE AFMS</vt:lpstr>
      <vt:lpstr>HIPAA IN THE AFMS</vt:lpstr>
      <vt:lpstr>Important Terms and Acronyms</vt:lpstr>
      <vt:lpstr>Important Terms and Acronyms</vt:lpstr>
      <vt:lpstr>The Privacy Rule</vt:lpstr>
      <vt:lpstr>The Privacy Rule (PHI)</vt:lpstr>
      <vt:lpstr>The Privacy Rule (PHI)</vt:lpstr>
      <vt:lpstr>The Privacy Rule (Patient Rights)</vt:lpstr>
      <vt:lpstr>The Privacy Rule (Patient Rights)</vt:lpstr>
      <vt:lpstr>The Privacy Rule (Patient Rights)</vt:lpstr>
      <vt:lpstr>The Privacy Rule (Treatment-Payment-Healthcare Operation)</vt:lpstr>
      <vt:lpstr>The Privacy Rule (Minimum Necessary)</vt:lpstr>
      <vt:lpstr>The Privacy Rule (Disclosures)</vt:lpstr>
      <vt:lpstr>The Privacy Rule (Disclosures)</vt:lpstr>
      <vt:lpstr>The Privacy Rule (Disclosures)</vt:lpstr>
      <vt:lpstr>The Privacy Rule (Business Associates)</vt:lpstr>
      <vt:lpstr>The Privacy Rule (Complaints)</vt:lpstr>
      <vt:lpstr>The Privacy Rule (Safeguards)</vt:lpstr>
      <vt:lpstr>The Privacy Rule (Safeguards)</vt:lpstr>
      <vt:lpstr>The Privacy Rule (Miscellaneous)</vt:lpstr>
      <vt:lpstr>The Privacy Rule (Miscellaneous)</vt:lpstr>
      <vt:lpstr>The Security Rule</vt:lpstr>
      <vt:lpstr>The Security Rule (Safeguards)</vt:lpstr>
      <vt:lpstr>The Security Rule (Safeguards)</vt:lpstr>
      <vt:lpstr>The Security Rule (Safeguards)</vt:lpstr>
      <vt:lpstr>Putting It All Together</vt:lpstr>
      <vt:lpstr>Putting It All Together</vt:lpstr>
      <vt:lpstr>Putting It All Together</vt:lpstr>
      <vt:lpstr>Putting It All Together</vt:lpstr>
      <vt:lpstr>Putting It All Together</vt:lpstr>
      <vt:lpstr>Putting It All Together</vt:lpstr>
      <vt:lpstr>Putting It All Together</vt:lpstr>
      <vt:lpstr>Putting It All Together</vt:lpstr>
      <vt:lpstr>Putting It All Together</vt:lpstr>
      <vt:lpstr>Putting It All Together</vt:lpstr>
      <vt:lpstr>Conclusion</vt:lpstr>
      <vt:lpstr>Health Insurance Portability and Accountability Act HIPAA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USAF User</cp:lastModifiedBy>
  <cp:revision>2</cp:revision>
  <dcterms:created xsi:type="dcterms:W3CDTF">2015-06-10T14:25:34Z</dcterms:created>
  <dcterms:modified xsi:type="dcterms:W3CDTF">2015-06-17T18:57:39Z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2012-01-20T00:00:00Z</vt:filetime>
  </property>
  <property fmtid="{D5CDD505-2E9C-101B-9397-08002B2CF9AE}" pid="3" name="LastSaved">
    <vt:filetime>2015-06-10T00:00:00Z</vt:filetime>
  </property>
</Properties>
</file>