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160CC-9C05-477D-B023-44BBEA4867F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836EF-BCBC-439E-BE60-9FDF9CF2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 txBox="1">
            <a:spLocks noGrp="1" noChangeArrowheads="1"/>
          </p:cNvSpPr>
          <p:nvPr/>
        </p:nvSpPr>
        <p:spPr bwMode="auto">
          <a:xfrm>
            <a:off x="3969593" y="8771745"/>
            <a:ext cx="3039219" cy="462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9" tIns="45556" rIns="91109" bIns="45556" anchor="b"/>
          <a:lstStyle>
            <a:lvl1pPr defTabSz="9271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271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D66AD5A-8979-4FA1-80EC-6BDFE86E74D2}" type="slidenum">
              <a:rPr lang="en-US" altLang="en-US" sz="1200"/>
              <a:pPr algn="r" eaLnBrk="1" hangingPunct="1"/>
              <a:t>1</a:t>
            </a:fld>
            <a:endParaRPr lang="en-US" altLang="en-US" sz="120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0563"/>
            <a:ext cx="4618038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146" y="4385874"/>
            <a:ext cx="5141703" cy="415686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latin typeface="Arial" pitchFamily="34" charset="0"/>
              </a:rPr>
              <a:t>Notes: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9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8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4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2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8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9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6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2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2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370DE-ADE7-4CE3-89ED-71F5FC608BB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B260F-BEE3-44F6-9B48-B5856B8C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6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28800"/>
            <a:ext cx="5105400" cy="3962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8788" indent="-458788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u"/>
            </a:pPr>
            <a:r>
              <a:rPr lang="en-US" altLang="en-US" sz="2000" b="1" smtClean="0">
                <a:solidFill>
                  <a:srgbClr val="010000"/>
                </a:solidFill>
                <a:latin typeface="Arial" pitchFamily="34" charset="0"/>
              </a:rPr>
              <a:t>Calls are taken by an independent company with operators trained in Hotline protocol</a:t>
            </a:r>
          </a:p>
          <a:p>
            <a:pPr marL="458788" indent="-458788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u"/>
            </a:pPr>
            <a:r>
              <a:rPr lang="en-US" altLang="en-US" sz="2000" b="1" smtClean="0">
                <a:solidFill>
                  <a:srgbClr val="010000"/>
                </a:solidFill>
                <a:latin typeface="Arial" pitchFamily="34" charset="0"/>
              </a:rPr>
              <a:t>Calls are never recorded or traced</a:t>
            </a:r>
          </a:p>
          <a:p>
            <a:pPr marL="458788" indent="-458788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u"/>
            </a:pPr>
            <a:r>
              <a:rPr lang="en-US" altLang="en-US" sz="2000" b="1" smtClean="0">
                <a:solidFill>
                  <a:srgbClr val="010000"/>
                </a:solidFill>
                <a:latin typeface="Arial" pitchFamily="34" charset="0"/>
              </a:rPr>
              <a:t>Caller anonymity and confidentiality will be protected to the limit of the law</a:t>
            </a:r>
          </a:p>
          <a:p>
            <a:pPr marL="458788" indent="-458788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u"/>
            </a:pPr>
            <a:r>
              <a:rPr lang="en-US" altLang="en-US" sz="2000" b="1" smtClean="0">
                <a:solidFill>
                  <a:srgbClr val="010000"/>
                </a:solidFill>
                <a:latin typeface="Arial" pitchFamily="34" charset="0"/>
              </a:rPr>
              <a:t>East Jefferson General Hospital has a policy of non-retribution against anyone who calls the Hotline</a:t>
            </a:r>
          </a:p>
          <a:p>
            <a:pPr marL="458788" indent="-458788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u"/>
            </a:pPr>
            <a:r>
              <a:rPr lang="en-US" altLang="en-US" sz="2000" b="1" smtClean="0">
                <a:solidFill>
                  <a:srgbClr val="010000"/>
                </a:solidFill>
                <a:latin typeface="Arial" pitchFamily="34" charset="0"/>
              </a:rPr>
              <a:t>All information is thoroughly investigated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57200" y="762000"/>
            <a:ext cx="8153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 b="1">
                <a:solidFill>
                  <a:srgbClr val="800000"/>
                </a:solidFill>
                <a:latin typeface="Times New Roman" pitchFamily="18" charset="0"/>
              </a:rPr>
              <a:t>Confidential Ethics and Compliance Hotline-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 b="1">
                <a:solidFill>
                  <a:srgbClr val="800000"/>
                </a:solidFill>
                <a:latin typeface="Times New Roman" pitchFamily="18" charset="0"/>
              </a:rPr>
              <a:t>The Hotline</a:t>
            </a: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6400800" y="1676400"/>
          <a:ext cx="22098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4" imgW="4319588" imgH="4237038" progId="">
                  <p:embed/>
                </p:oleObj>
              </mc:Choice>
              <mc:Fallback>
                <p:oleObj name="Clip" r:id="rId4" imgW="4319588" imgH="423703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76400"/>
                        <a:ext cx="2209800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705600" y="3657600"/>
            <a:ext cx="2057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chemeClr val="tx1"/>
                </a:solidFill>
                <a:latin typeface="Albertus Medium" charset="0"/>
              </a:rPr>
              <a:t>If you have a compliance concern and it is </a:t>
            </a:r>
            <a:r>
              <a:rPr lang="en-US" altLang="en-US" sz="2000" b="1" u="sng">
                <a:solidFill>
                  <a:schemeClr val="tx1"/>
                </a:solidFill>
                <a:latin typeface="Albertus Medium" charset="0"/>
              </a:rPr>
              <a:t>not</a:t>
            </a:r>
            <a:r>
              <a:rPr lang="en-US" altLang="en-US" sz="2000" b="1">
                <a:solidFill>
                  <a:schemeClr val="tx1"/>
                </a:solidFill>
                <a:latin typeface="Albertus Medium" charset="0"/>
              </a:rPr>
              <a:t> being addressed, call the hotline! 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990600" y="5889625"/>
            <a:ext cx="7334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en-US" altLang="en-US" sz="4000" b="1" dirty="0">
                <a:solidFill>
                  <a:schemeClr val="tx1"/>
                </a:solidFill>
                <a:latin typeface="Albertus Medium" charset="0"/>
              </a:rPr>
              <a:t>Toll Free: Call 1-877-631-0016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86100" y="6553200"/>
            <a:ext cx="2895600" cy="228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1280591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Clip</vt:lpstr>
      <vt:lpstr>PowerPoint Presentation</vt:lpstr>
    </vt:vector>
  </TitlesOfParts>
  <Company>East Jefferson General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Tran, Thuy M.</dc:creator>
  <cp:lastModifiedBy>Potter, David</cp:lastModifiedBy>
  <cp:revision>4</cp:revision>
  <cp:lastPrinted>2014-01-02T16:15:03Z</cp:lastPrinted>
  <dcterms:created xsi:type="dcterms:W3CDTF">2013-11-13T15:02:04Z</dcterms:created>
  <dcterms:modified xsi:type="dcterms:W3CDTF">2015-02-09T17:29:03Z</dcterms:modified>
</cp:coreProperties>
</file>