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 id="2147483899" r:id="rId5"/>
    <p:sldMasterId id="2147483928" r:id="rId6"/>
  </p:sldMasterIdLst>
  <p:notesMasterIdLst>
    <p:notesMasterId r:id="rId68"/>
  </p:notesMasterIdLst>
  <p:handoutMasterIdLst>
    <p:handoutMasterId r:id="rId69"/>
  </p:handoutMasterIdLst>
  <p:sldIdLst>
    <p:sldId id="569" r:id="rId7"/>
    <p:sldId id="862" r:id="rId8"/>
    <p:sldId id="594" r:id="rId9"/>
    <p:sldId id="872" r:id="rId10"/>
    <p:sldId id="923" r:id="rId11"/>
    <p:sldId id="846" r:id="rId12"/>
    <p:sldId id="604" r:id="rId13"/>
    <p:sldId id="775" r:id="rId14"/>
    <p:sldId id="616" r:id="rId15"/>
    <p:sldId id="841" r:id="rId16"/>
    <p:sldId id="776" r:id="rId17"/>
    <p:sldId id="860" r:id="rId18"/>
    <p:sldId id="861" r:id="rId19"/>
    <p:sldId id="922" r:id="rId20"/>
    <p:sldId id="790" r:id="rId21"/>
    <p:sldId id="873" r:id="rId22"/>
    <p:sldId id="874" r:id="rId23"/>
    <p:sldId id="875" r:id="rId24"/>
    <p:sldId id="609" r:id="rId25"/>
    <p:sldId id="610" r:id="rId26"/>
    <p:sldId id="737" r:id="rId27"/>
    <p:sldId id="613" r:id="rId28"/>
    <p:sldId id="596" r:id="rId29"/>
    <p:sldId id="660" r:id="rId30"/>
    <p:sldId id="870" r:id="rId31"/>
    <p:sldId id="803" r:id="rId32"/>
    <p:sldId id="805" r:id="rId33"/>
    <p:sldId id="830" r:id="rId34"/>
    <p:sldId id="804" r:id="rId35"/>
    <p:sldId id="828" r:id="rId36"/>
    <p:sldId id="724" r:id="rId37"/>
    <p:sldId id="823" r:id="rId38"/>
    <p:sldId id="852" r:id="rId39"/>
    <p:sldId id="924" r:id="rId40"/>
    <p:sldId id="925" r:id="rId41"/>
    <p:sldId id="926" r:id="rId42"/>
    <p:sldId id="927" r:id="rId43"/>
    <p:sldId id="928" r:id="rId44"/>
    <p:sldId id="929" r:id="rId45"/>
    <p:sldId id="930" r:id="rId46"/>
    <p:sldId id="931" r:id="rId47"/>
    <p:sldId id="952" r:id="rId48"/>
    <p:sldId id="937" r:id="rId49"/>
    <p:sldId id="938" r:id="rId50"/>
    <p:sldId id="939" r:id="rId51"/>
    <p:sldId id="940" r:id="rId52"/>
    <p:sldId id="941" r:id="rId53"/>
    <p:sldId id="942" r:id="rId54"/>
    <p:sldId id="943" r:id="rId55"/>
    <p:sldId id="944" r:id="rId56"/>
    <p:sldId id="945" r:id="rId57"/>
    <p:sldId id="946" r:id="rId58"/>
    <p:sldId id="953" r:id="rId59"/>
    <p:sldId id="954" r:id="rId60"/>
    <p:sldId id="955" r:id="rId61"/>
    <p:sldId id="956" r:id="rId62"/>
    <p:sldId id="957" r:id="rId63"/>
    <p:sldId id="958" r:id="rId64"/>
    <p:sldId id="959" r:id="rId65"/>
    <p:sldId id="960" r:id="rId66"/>
    <p:sldId id="951" r:id="rId67"/>
  </p:sldIdLst>
  <p:sldSz cx="9144000" cy="6858000" type="letter"/>
  <p:notesSz cx="7023100" cy="93091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5613" indent="1588" algn="l" rtl="0" fontAlgn="base">
      <a:spcBef>
        <a:spcPct val="0"/>
      </a:spcBef>
      <a:spcAft>
        <a:spcPct val="0"/>
      </a:spcAft>
      <a:defRPr kern="1200">
        <a:solidFill>
          <a:schemeClr val="tx1"/>
        </a:solidFill>
        <a:latin typeface="Arial" charset="0"/>
        <a:ea typeface="+mn-ea"/>
        <a:cs typeface="Arial" charset="0"/>
      </a:defRPr>
    </a:lvl2pPr>
    <a:lvl3pPr marL="912813" indent="1588" algn="l" rtl="0" fontAlgn="base">
      <a:spcBef>
        <a:spcPct val="0"/>
      </a:spcBef>
      <a:spcAft>
        <a:spcPct val="0"/>
      </a:spcAft>
      <a:defRPr kern="1200">
        <a:solidFill>
          <a:schemeClr val="tx1"/>
        </a:solidFill>
        <a:latin typeface="Arial" charset="0"/>
        <a:ea typeface="+mn-ea"/>
        <a:cs typeface="Arial" charset="0"/>
      </a:defRPr>
    </a:lvl3pPr>
    <a:lvl4pPr marL="1370013" indent="1588" algn="l" rtl="0" fontAlgn="base">
      <a:spcBef>
        <a:spcPct val="0"/>
      </a:spcBef>
      <a:spcAft>
        <a:spcPct val="0"/>
      </a:spcAft>
      <a:defRPr kern="1200">
        <a:solidFill>
          <a:schemeClr val="tx1"/>
        </a:solidFill>
        <a:latin typeface="Arial" charset="0"/>
        <a:ea typeface="+mn-ea"/>
        <a:cs typeface="Arial" charset="0"/>
      </a:defRPr>
    </a:lvl4pPr>
    <a:lvl5pPr marL="1827213" indent="1588"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AP1-Recorder Intro_Learning Obj" id="{33CBA751-7638-4ECC-8BF9-E413A27FBB11}">
          <p14:sldIdLst>
            <p14:sldId id="569"/>
            <p14:sldId id="862"/>
            <p14:sldId id="594"/>
            <p14:sldId id="872"/>
            <p14:sldId id="923"/>
            <p14:sldId id="846"/>
            <p14:sldId id="604"/>
            <p14:sldId id="775"/>
            <p14:sldId id="616"/>
            <p14:sldId id="841"/>
            <p14:sldId id="776"/>
            <p14:sldId id="860"/>
            <p14:sldId id="861"/>
            <p14:sldId id="922"/>
            <p14:sldId id="790"/>
            <p14:sldId id="873"/>
            <p14:sldId id="874"/>
            <p14:sldId id="875"/>
            <p14:sldId id="609"/>
            <p14:sldId id="610"/>
            <p14:sldId id="737"/>
            <p14:sldId id="613"/>
            <p14:sldId id="596"/>
            <p14:sldId id="660"/>
            <p14:sldId id="870"/>
            <p14:sldId id="803"/>
            <p14:sldId id="805"/>
            <p14:sldId id="830"/>
            <p14:sldId id="804"/>
            <p14:sldId id="828"/>
            <p14:sldId id="724"/>
            <p14:sldId id="823"/>
            <p14:sldId id="852"/>
            <p14:sldId id="924"/>
            <p14:sldId id="925"/>
            <p14:sldId id="926"/>
            <p14:sldId id="927"/>
            <p14:sldId id="928"/>
            <p14:sldId id="929"/>
            <p14:sldId id="930"/>
            <p14:sldId id="931"/>
            <p14:sldId id="952"/>
            <p14:sldId id="937"/>
            <p14:sldId id="938"/>
            <p14:sldId id="939"/>
            <p14:sldId id="940"/>
            <p14:sldId id="941"/>
            <p14:sldId id="942"/>
            <p14:sldId id="943"/>
            <p14:sldId id="944"/>
            <p14:sldId id="945"/>
            <p14:sldId id="946"/>
            <p14:sldId id="953"/>
            <p14:sldId id="954"/>
            <p14:sldId id="955"/>
            <p14:sldId id="956"/>
            <p14:sldId id="957"/>
            <p14:sldId id="958"/>
            <p14:sldId id="959"/>
            <p14:sldId id="960"/>
            <p14:sldId id="9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nwell, Bridgette" initials="B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893BC3"/>
    <a:srgbClr val="F27900"/>
    <a:srgbClr val="CC6600"/>
    <a:srgbClr val="0000FF"/>
    <a:srgbClr val="33CC33"/>
    <a:srgbClr val="FFFF00"/>
    <a:srgbClr val="CC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87612" autoAdjust="0"/>
  </p:normalViewPr>
  <p:slideViewPr>
    <p:cSldViewPr>
      <p:cViewPr varScale="1">
        <p:scale>
          <a:sx n="73" d="100"/>
          <a:sy n="73" d="100"/>
        </p:scale>
        <p:origin x="1500" y="60"/>
      </p:cViewPr>
      <p:guideLst>
        <p:guide orient="horz" pos="2160"/>
        <p:guide pos="2880"/>
      </p:guideLst>
    </p:cSldViewPr>
  </p:slideViewPr>
  <p:outlineViewPr>
    <p:cViewPr>
      <p:scale>
        <a:sx n="33" d="100"/>
        <a:sy n="33" d="100"/>
      </p:scale>
      <p:origin x="0" y="26568"/>
    </p:cViewPr>
  </p:outlineViewPr>
  <p:notesTextViewPr>
    <p:cViewPr>
      <p:scale>
        <a:sx n="100" d="100"/>
        <a:sy n="100" d="100"/>
      </p:scale>
      <p:origin x="0" y="0"/>
    </p:cViewPr>
  </p:notesTextViewPr>
  <p:sorterViewPr>
    <p:cViewPr>
      <p:scale>
        <a:sx n="40" d="100"/>
        <a:sy n="40" d="100"/>
      </p:scale>
      <p:origin x="0" y="7939"/>
    </p:cViewPr>
  </p:sorterViewPr>
  <p:notesViewPr>
    <p:cSldViewPr>
      <p:cViewPr>
        <p:scale>
          <a:sx n="100" d="100"/>
          <a:sy n="100" d="100"/>
        </p:scale>
        <p:origin x="-2251" y="1723"/>
      </p:cViewPr>
      <p:guideLst>
        <p:guide orient="horz" pos="2931"/>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4288" cy="46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1" tIns="46201" rIns="92401" bIns="46201" numCol="1" anchor="t" anchorCtr="0" compatLnSpc="1">
            <a:prstTxWarp prst="textNoShape">
              <a:avLst/>
            </a:prstTxWarp>
          </a:bodyPr>
          <a:lstStyle>
            <a:lvl1pPr defTabSz="893763">
              <a:defRPr sz="1200"/>
            </a:lvl1pPr>
          </a:lstStyle>
          <a:p>
            <a:pPr>
              <a:defRPr/>
            </a:pPr>
            <a:endParaRPr lang="en-US" dirty="0"/>
          </a:p>
        </p:txBody>
      </p:sp>
      <p:sp>
        <p:nvSpPr>
          <p:cNvPr id="6147" name="Rectangle 3"/>
          <p:cNvSpPr>
            <a:spLocks noGrp="1" noChangeArrowheads="1"/>
          </p:cNvSpPr>
          <p:nvPr>
            <p:ph type="dt" sz="quarter" idx="1"/>
          </p:nvPr>
        </p:nvSpPr>
        <p:spPr bwMode="auto">
          <a:xfrm>
            <a:off x="3977240" y="0"/>
            <a:ext cx="3044288" cy="46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1" tIns="46201" rIns="92401" bIns="46201" numCol="1" anchor="t" anchorCtr="0" compatLnSpc="1">
            <a:prstTxWarp prst="textNoShape">
              <a:avLst/>
            </a:prstTxWarp>
          </a:bodyPr>
          <a:lstStyle>
            <a:lvl1pPr algn="r" defTabSz="893763">
              <a:defRPr sz="1200"/>
            </a:lvl1pPr>
          </a:lstStyle>
          <a:p>
            <a:pPr>
              <a:defRPr/>
            </a:pPr>
            <a:r>
              <a:rPr lang="en-US" dirty="0"/>
              <a:t>2012</a:t>
            </a:r>
          </a:p>
        </p:txBody>
      </p:sp>
      <p:sp>
        <p:nvSpPr>
          <p:cNvPr id="6148" name="Rectangle 4"/>
          <p:cNvSpPr>
            <a:spLocks noGrp="1" noChangeArrowheads="1"/>
          </p:cNvSpPr>
          <p:nvPr>
            <p:ph type="ftr" sz="quarter" idx="2"/>
          </p:nvPr>
        </p:nvSpPr>
        <p:spPr bwMode="auto">
          <a:xfrm>
            <a:off x="0" y="8842416"/>
            <a:ext cx="3044288" cy="46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1" tIns="46201" rIns="92401" bIns="46201" numCol="1" anchor="b" anchorCtr="0" compatLnSpc="1">
            <a:prstTxWarp prst="textNoShape">
              <a:avLst/>
            </a:prstTxWarp>
          </a:bodyPr>
          <a:lstStyle>
            <a:lvl1pPr defTabSz="893763">
              <a:defRPr sz="1200"/>
            </a:lvl1pPr>
          </a:lstStyle>
          <a:p>
            <a:pPr>
              <a:defRPr/>
            </a:pPr>
            <a:r>
              <a:rPr lang="en-US" dirty="0"/>
              <a:t>Innovian Anesthesia 6.0 | Recorder | 2014</a:t>
            </a:r>
          </a:p>
        </p:txBody>
      </p:sp>
      <p:sp>
        <p:nvSpPr>
          <p:cNvPr id="6149" name="Rectangle 5"/>
          <p:cNvSpPr>
            <a:spLocks noGrp="1" noChangeArrowheads="1"/>
          </p:cNvSpPr>
          <p:nvPr>
            <p:ph type="sldNum" sz="quarter" idx="3"/>
          </p:nvPr>
        </p:nvSpPr>
        <p:spPr bwMode="auto">
          <a:xfrm>
            <a:off x="3977240" y="8842416"/>
            <a:ext cx="3044288" cy="46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1" tIns="46201" rIns="92401" bIns="46201" numCol="1" anchor="b" anchorCtr="0" compatLnSpc="1">
            <a:prstTxWarp prst="textNoShape">
              <a:avLst/>
            </a:prstTxWarp>
          </a:bodyPr>
          <a:lstStyle>
            <a:lvl1pPr algn="r" defTabSz="893763">
              <a:defRPr sz="1200"/>
            </a:lvl1pPr>
          </a:lstStyle>
          <a:p>
            <a:pPr>
              <a:defRPr/>
            </a:pPr>
            <a:fld id="{BB13C896-603C-4D8D-AC24-3650C1FE4634}" type="slidenum">
              <a:rPr lang="de-DE"/>
              <a:pPr>
                <a:defRPr/>
              </a:pPr>
              <a:t>‹#›</a:t>
            </a:fld>
            <a:endParaRPr lang="de-DE"/>
          </a:p>
        </p:txBody>
      </p:sp>
    </p:spTree>
    <p:extLst>
      <p:ext uri="{BB962C8B-B14F-4D97-AF65-F5344CB8AC3E}">
        <p14:creationId xmlns:p14="http://schemas.microsoft.com/office/powerpoint/2010/main" val="5157915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4"/>
          <p:cNvSpPr>
            <a:spLocks noGrp="1" noRot="1" noChangeAspect="1" noChangeArrowheads="1" noTextEdit="1"/>
          </p:cNvSpPr>
          <p:nvPr>
            <p:ph type="sldImg" idx="2"/>
          </p:nvPr>
        </p:nvSpPr>
        <p:spPr bwMode="auto">
          <a:xfrm>
            <a:off x="822325" y="328613"/>
            <a:ext cx="5378450" cy="40338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561660" y="4655369"/>
            <a:ext cx="5899782" cy="39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noProof="0" dirty="0"/>
          </a:p>
        </p:txBody>
      </p:sp>
      <p:sp>
        <p:nvSpPr>
          <p:cNvPr id="43014" name="Rectangle 6"/>
          <p:cNvSpPr>
            <a:spLocks noGrp="1" noChangeArrowheads="1"/>
          </p:cNvSpPr>
          <p:nvPr>
            <p:ph type="ftr" sz="quarter" idx="4"/>
          </p:nvPr>
        </p:nvSpPr>
        <p:spPr bwMode="auto">
          <a:xfrm>
            <a:off x="1447414" y="8760543"/>
            <a:ext cx="5014028" cy="330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893763">
              <a:defRPr sz="900"/>
            </a:lvl1pPr>
          </a:lstStyle>
          <a:p>
            <a:pPr>
              <a:defRPr/>
            </a:pPr>
            <a:r>
              <a:rPr lang="en-US" dirty="0"/>
              <a:t>Innovian Anesthesia 6.0 | Recorder | 2014</a:t>
            </a:r>
          </a:p>
        </p:txBody>
      </p:sp>
      <p:sp>
        <p:nvSpPr>
          <p:cNvPr id="43015" name="Rectangle 7"/>
          <p:cNvSpPr>
            <a:spLocks noGrp="1" noChangeArrowheads="1"/>
          </p:cNvSpPr>
          <p:nvPr>
            <p:ph type="sldNum" sz="quarter" idx="5"/>
          </p:nvPr>
        </p:nvSpPr>
        <p:spPr bwMode="auto">
          <a:xfrm>
            <a:off x="561660" y="8760542"/>
            <a:ext cx="885753" cy="32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893763">
              <a:defRPr sz="900"/>
            </a:lvl1pPr>
          </a:lstStyle>
          <a:p>
            <a:pPr>
              <a:defRPr/>
            </a:pPr>
            <a:fld id="{E3C95E3C-5306-4BAE-B5C8-CCADBC47112F}" type="slidenum">
              <a:rPr lang="de-DE"/>
              <a:pPr>
                <a:defRPr/>
              </a:pPr>
              <a:t>‹#›</a:t>
            </a:fld>
            <a:endParaRPr lang="de-DE"/>
          </a:p>
        </p:txBody>
      </p:sp>
    </p:spTree>
    <p:extLst>
      <p:ext uri="{BB962C8B-B14F-4D97-AF65-F5344CB8AC3E}">
        <p14:creationId xmlns:p14="http://schemas.microsoft.com/office/powerpoint/2010/main" val="37472114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84150" indent="-182563" algn="l" rtl="0" eaLnBrk="0" fontAlgn="base" hangingPunct="0">
      <a:spcBef>
        <a:spcPct val="30000"/>
      </a:spcBef>
      <a:spcAft>
        <a:spcPct val="0"/>
      </a:spcAft>
      <a:buFont typeface="Wingdings" pitchFamily="2" charset="2"/>
      <a:buChar char="§"/>
      <a:defRPr sz="1200" kern="1200">
        <a:solidFill>
          <a:schemeClr val="tx1"/>
        </a:solidFill>
        <a:latin typeface="Arial" charset="0"/>
        <a:ea typeface="+mn-ea"/>
        <a:cs typeface="+mn-cs"/>
      </a:defRPr>
    </a:lvl2pPr>
    <a:lvl3pPr marL="346075" indent="-158750" algn="l" rtl="0" eaLnBrk="0" fontAlgn="base" hangingPunct="0">
      <a:spcBef>
        <a:spcPct val="30000"/>
      </a:spcBef>
      <a:spcAft>
        <a:spcPct val="0"/>
      </a:spcAft>
      <a:buFont typeface="Arial" charset="0"/>
      <a:buChar char="­"/>
      <a:defRPr sz="1200" kern="1200">
        <a:solidFill>
          <a:schemeClr val="tx1"/>
        </a:solidFill>
        <a:latin typeface="Arial" charset="0"/>
        <a:ea typeface="+mn-ea"/>
        <a:cs typeface="+mn-cs"/>
      </a:defRPr>
    </a:lvl3pPr>
    <a:lvl4pPr marL="542925" indent="-193675" algn="l" rtl="0" eaLnBrk="0" fontAlgn="base" hangingPunct="0">
      <a:spcBef>
        <a:spcPct val="30000"/>
      </a:spcBef>
      <a:spcAft>
        <a:spcPct val="0"/>
      </a:spcAft>
      <a:buFont typeface="Wingdings" pitchFamily="2" charset="2"/>
      <a:buChar char="§"/>
      <a:defRPr sz="1200" kern="1200">
        <a:solidFill>
          <a:schemeClr val="tx1"/>
        </a:solidFill>
        <a:latin typeface="Arial" charset="0"/>
        <a:ea typeface="+mn-ea"/>
        <a:cs typeface="+mn-cs"/>
      </a:defRPr>
    </a:lvl4pPr>
    <a:lvl5pPr marL="704850" indent="-158750" algn="l" rtl="0" eaLnBrk="0" fontAlgn="base" hangingPunct="0">
      <a:spcBef>
        <a:spcPct val="30000"/>
      </a:spcBef>
      <a:spcAft>
        <a:spcPct val="0"/>
      </a:spcAft>
      <a:buFont typeface="Arial" charset="0"/>
      <a:buChar char="­"/>
      <a:defRPr sz="1200" kern="1200">
        <a:solidFill>
          <a:schemeClr val="tx1"/>
        </a:solidFill>
        <a:latin typeface="Arial" charset="0"/>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893763" eaLnBrk="0" hangingPunct="0">
              <a:defRPr>
                <a:solidFill>
                  <a:schemeClr val="tx1"/>
                </a:solidFill>
                <a:latin typeface="Arial" charset="0"/>
                <a:cs typeface="Arial" charset="0"/>
              </a:defRPr>
            </a:lvl1pPr>
            <a:lvl2pPr marL="742950" indent="-285750" defTabSz="893763" eaLnBrk="0" hangingPunct="0">
              <a:defRPr>
                <a:solidFill>
                  <a:schemeClr val="tx1"/>
                </a:solidFill>
                <a:latin typeface="Arial" charset="0"/>
                <a:cs typeface="Arial" charset="0"/>
              </a:defRPr>
            </a:lvl2pPr>
            <a:lvl3pPr marL="1143000" indent="-228600" defTabSz="893763" eaLnBrk="0" hangingPunct="0">
              <a:defRPr>
                <a:solidFill>
                  <a:schemeClr val="tx1"/>
                </a:solidFill>
                <a:latin typeface="Arial" charset="0"/>
                <a:cs typeface="Arial" charset="0"/>
              </a:defRPr>
            </a:lvl3pPr>
            <a:lvl4pPr marL="1600200" indent="-228600" defTabSz="893763" eaLnBrk="0" hangingPunct="0">
              <a:defRPr>
                <a:solidFill>
                  <a:schemeClr val="tx1"/>
                </a:solidFill>
                <a:latin typeface="Arial" charset="0"/>
                <a:cs typeface="Arial" charset="0"/>
              </a:defRPr>
            </a:lvl4pPr>
            <a:lvl5pPr marL="2057400" indent="-228600" defTabSz="893763" eaLnBrk="0" hangingPunct="0">
              <a:defRPr>
                <a:solidFill>
                  <a:schemeClr val="tx1"/>
                </a:solidFill>
                <a:latin typeface="Arial" charset="0"/>
                <a:cs typeface="Arial" charset="0"/>
              </a:defRPr>
            </a:lvl5pPr>
            <a:lvl6pPr marL="2514600" indent="-228600" defTabSz="893763" eaLnBrk="0" fontAlgn="base" hangingPunct="0">
              <a:spcBef>
                <a:spcPct val="0"/>
              </a:spcBef>
              <a:spcAft>
                <a:spcPct val="0"/>
              </a:spcAft>
              <a:defRPr>
                <a:solidFill>
                  <a:schemeClr val="tx1"/>
                </a:solidFill>
                <a:latin typeface="Arial" charset="0"/>
                <a:cs typeface="Arial" charset="0"/>
              </a:defRPr>
            </a:lvl6pPr>
            <a:lvl7pPr marL="2971800" indent="-228600" defTabSz="893763" eaLnBrk="0" fontAlgn="base" hangingPunct="0">
              <a:spcBef>
                <a:spcPct val="0"/>
              </a:spcBef>
              <a:spcAft>
                <a:spcPct val="0"/>
              </a:spcAft>
              <a:defRPr>
                <a:solidFill>
                  <a:schemeClr val="tx1"/>
                </a:solidFill>
                <a:latin typeface="Arial" charset="0"/>
                <a:cs typeface="Arial" charset="0"/>
              </a:defRPr>
            </a:lvl7pPr>
            <a:lvl8pPr marL="3429000" indent="-228600" defTabSz="893763" eaLnBrk="0" fontAlgn="base" hangingPunct="0">
              <a:spcBef>
                <a:spcPct val="0"/>
              </a:spcBef>
              <a:spcAft>
                <a:spcPct val="0"/>
              </a:spcAft>
              <a:defRPr>
                <a:solidFill>
                  <a:schemeClr val="tx1"/>
                </a:solidFill>
                <a:latin typeface="Arial" charset="0"/>
                <a:cs typeface="Arial" charset="0"/>
              </a:defRPr>
            </a:lvl8pPr>
            <a:lvl9pPr marL="3886200" indent="-228600" defTabSz="893763"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Innovian Anesthesia 6.0 | Recorder | 2014</a:t>
            </a:r>
          </a:p>
        </p:txBody>
      </p:sp>
      <p:sp>
        <p:nvSpPr>
          <p:cNvPr id="35843" name="Rectangle 7"/>
          <p:cNvSpPr>
            <a:spLocks noGrp="1" noChangeArrowheads="1"/>
          </p:cNvSpPr>
          <p:nvPr>
            <p:ph type="sldNum" sz="quarter" idx="5"/>
          </p:nvPr>
        </p:nvSpPr>
        <p:spPr>
          <a:noFill/>
        </p:spPr>
        <p:txBody>
          <a:bodyPr/>
          <a:lstStyle>
            <a:lvl1pPr defTabSz="893763" eaLnBrk="0" hangingPunct="0">
              <a:defRPr>
                <a:solidFill>
                  <a:schemeClr val="tx1"/>
                </a:solidFill>
                <a:latin typeface="Arial" charset="0"/>
                <a:cs typeface="Arial" charset="0"/>
              </a:defRPr>
            </a:lvl1pPr>
            <a:lvl2pPr marL="742950" indent="-285750" defTabSz="893763" eaLnBrk="0" hangingPunct="0">
              <a:defRPr>
                <a:solidFill>
                  <a:schemeClr val="tx1"/>
                </a:solidFill>
                <a:latin typeface="Arial" charset="0"/>
                <a:cs typeface="Arial" charset="0"/>
              </a:defRPr>
            </a:lvl2pPr>
            <a:lvl3pPr marL="1143000" indent="-228600" defTabSz="893763" eaLnBrk="0" hangingPunct="0">
              <a:defRPr>
                <a:solidFill>
                  <a:schemeClr val="tx1"/>
                </a:solidFill>
                <a:latin typeface="Arial" charset="0"/>
                <a:cs typeface="Arial" charset="0"/>
              </a:defRPr>
            </a:lvl3pPr>
            <a:lvl4pPr marL="1600200" indent="-228600" defTabSz="893763" eaLnBrk="0" hangingPunct="0">
              <a:defRPr>
                <a:solidFill>
                  <a:schemeClr val="tx1"/>
                </a:solidFill>
                <a:latin typeface="Arial" charset="0"/>
                <a:cs typeface="Arial" charset="0"/>
              </a:defRPr>
            </a:lvl4pPr>
            <a:lvl5pPr marL="2057400" indent="-228600" defTabSz="893763" eaLnBrk="0" hangingPunct="0">
              <a:defRPr>
                <a:solidFill>
                  <a:schemeClr val="tx1"/>
                </a:solidFill>
                <a:latin typeface="Arial" charset="0"/>
                <a:cs typeface="Arial" charset="0"/>
              </a:defRPr>
            </a:lvl5pPr>
            <a:lvl6pPr marL="2514600" indent="-228600" defTabSz="893763" eaLnBrk="0" fontAlgn="base" hangingPunct="0">
              <a:spcBef>
                <a:spcPct val="0"/>
              </a:spcBef>
              <a:spcAft>
                <a:spcPct val="0"/>
              </a:spcAft>
              <a:defRPr>
                <a:solidFill>
                  <a:schemeClr val="tx1"/>
                </a:solidFill>
                <a:latin typeface="Arial" charset="0"/>
                <a:cs typeface="Arial" charset="0"/>
              </a:defRPr>
            </a:lvl6pPr>
            <a:lvl7pPr marL="2971800" indent="-228600" defTabSz="893763" eaLnBrk="0" fontAlgn="base" hangingPunct="0">
              <a:spcBef>
                <a:spcPct val="0"/>
              </a:spcBef>
              <a:spcAft>
                <a:spcPct val="0"/>
              </a:spcAft>
              <a:defRPr>
                <a:solidFill>
                  <a:schemeClr val="tx1"/>
                </a:solidFill>
                <a:latin typeface="Arial" charset="0"/>
                <a:cs typeface="Arial" charset="0"/>
              </a:defRPr>
            </a:lvl7pPr>
            <a:lvl8pPr marL="3429000" indent="-228600" defTabSz="893763" eaLnBrk="0" fontAlgn="base" hangingPunct="0">
              <a:spcBef>
                <a:spcPct val="0"/>
              </a:spcBef>
              <a:spcAft>
                <a:spcPct val="0"/>
              </a:spcAft>
              <a:defRPr>
                <a:solidFill>
                  <a:schemeClr val="tx1"/>
                </a:solidFill>
                <a:latin typeface="Arial" charset="0"/>
                <a:cs typeface="Arial" charset="0"/>
              </a:defRPr>
            </a:lvl8pPr>
            <a:lvl9pPr marL="3886200" indent="-228600" defTabSz="893763" eaLnBrk="0" fontAlgn="base" hangingPunct="0">
              <a:spcBef>
                <a:spcPct val="0"/>
              </a:spcBef>
              <a:spcAft>
                <a:spcPct val="0"/>
              </a:spcAft>
              <a:defRPr>
                <a:solidFill>
                  <a:schemeClr val="tx1"/>
                </a:solidFill>
                <a:latin typeface="Arial" charset="0"/>
                <a:cs typeface="Arial" charset="0"/>
              </a:defRPr>
            </a:lvl9pPr>
          </a:lstStyle>
          <a:p>
            <a:pPr eaLnBrk="1" hangingPunct="1"/>
            <a:fld id="{7B74303A-B321-4981-AEE1-554F8CA07A55}" type="slidenum">
              <a:rPr lang="de-DE" altLang="en-US" smtClean="0"/>
              <a:pPr eaLnBrk="1" hangingPunct="1"/>
              <a:t>1</a:t>
            </a:fld>
            <a:endParaRPr lang="de-DE" altLang="en-US"/>
          </a:p>
        </p:txBody>
      </p:sp>
      <p:sp>
        <p:nvSpPr>
          <p:cNvPr id="35844" name="Rectangle 7"/>
          <p:cNvSpPr txBox="1">
            <a:spLocks noGrp="1" noChangeArrowheads="1"/>
          </p:cNvSpPr>
          <p:nvPr/>
        </p:nvSpPr>
        <p:spPr bwMode="auto">
          <a:xfrm>
            <a:off x="561660" y="8760542"/>
            <a:ext cx="885753" cy="32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893763" eaLnBrk="0" hangingPunct="0">
              <a:defRPr>
                <a:solidFill>
                  <a:schemeClr val="tx1"/>
                </a:solidFill>
                <a:latin typeface="Arial" charset="0"/>
                <a:cs typeface="Arial" charset="0"/>
              </a:defRPr>
            </a:lvl1pPr>
            <a:lvl2pPr marL="742950" indent="-285750" defTabSz="893763" eaLnBrk="0" hangingPunct="0">
              <a:defRPr>
                <a:solidFill>
                  <a:schemeClr val="tx1"/>
                </a:solidFill>
                <a:latin typeface="Arial" charset="0"/>
                <a:cs typeface="Arial" charset="0"/>
              </a:defRPr>
            </a:lvl2pPr>
            <a:lvl3pPr marL="1143000" indent="-228600" defTabSz="893763" eaLnBrk="0" hangingPunct="0">
              <a:defRPr>
                <a:solidFill>
                  <a:schemeClr val="tx1"/>
                </a:solidFill>
                <a:latin typeface="Arial" charset="0"/>
                <a:cs typeface="Arial" charset="0"/>
              </a:defRPr>
            </a:lvl3pPr>
            <a:lvl4pPr marL="1600200" indent="-228600" defTabSz="893763" eaLnBrk="0" hangingPunct="0">
              <a:defRPr>
                <a:solidFill>
                  <a:schemeClr val="tx1"/>
                </a:solidFill>
                <a:latin typeface="Arial" charset="0"/>
                <a:cs typeface="Arial" charset="0"/>
              </a:defRPr>
            </a:lvl4pPr>
            <a:lvl5pPr marL="2057400" indent="-228600" defTabSz="893763" eaLnBrk="0" hangingPunct="0">
              <a:defRPr>
                <a:solidFill>
                  <a:schemeClr val="tx1"/>
                </a:solidFill>
                <a:latin typeface="Arial" charset="0"/>
                <a:cs typeface="Arial" charset="0"/>
              </a:defRPr>
            </a:lvl5pPr>
            <a:lvl6pPr marL="2514600" indent="-228600" defTabSz="893763" eaLnBrk="0" fontAlgn="base" hangingPunct="0">
              <a:spcBef>
                <a:spcPct val="0"/>
              </a:spcBef>
              <a:spcAft>
                <a:spcPct val="0"/>
              </a:spcAft>
              <a:defRPr>
                <a:solidFill>
                  <a:schemeClr val="tx1"/>
                </a:solidFill>
                <a:latin typeface="Arial" charset="0"/>
                <a:cs typeface="Arial" charset="0"/>
              </a:defRPr>
            </a:lvl6pPr>
            <a:lvl7pPr marL="2971800" indent="-228600" defTabSz="893763" eaLnBrk="0" fontAlgn="base" hangingPunct="0">
              <a:spcBef>
                <a:spcPct val="0"/>
              </a:spcBef>
              <a:spcAft>
                <a:spcPct val="0"/>
              </a:spcAft>
              <a:defRPr>
                <a:solidFill>
                  <a:schemeClr val="tx1"/>
                </a:solidFill>
                <a:latin typeface="Arial" charset="0"/>
                <a:cs typeface="Arial" charset="0"/>
              </a:defRPr>
            </a:lvl7pPr>
            <a:lvl8pPr marL="3429000" indent="-228600" defTabSz="893763" eaLnBrk="0" fontAlgn="base" hangingPunct="0">
              <a:spcBef>
                <a:spcPct val="0"/>
              </a:spcBef>
              <a:spcAft>
                <a:spcPct val="0"/>
              </a:spcAft>
              <a:defRPr>
                <a:solidFill>
                  <a:schemeClr val="tx1"/>
                </a:solidFill>
                <a:latin typeface="Arial" charset="0"/>
                <a:cs typeface="Arial" charset="0"/>
              </a:defRPr>
            </a:lvl8pPr>
            <a:lvl9pPr marL="3886200" indent="-228600" defTabSz="893763" eaLnBrk="0" fontAlgn="base" hangingPunct="0">
              <a:spcBef>
                <a:spcPct val="0"/>
              </a:spcBef>
              <a:spcAft>
                <a:spcPct val="0"/>
              </a:spcAft>
              <a:defRPr>
                <a:solidFill>
                  <a:schemeClr val="tx1"/>
                </a:solidFill>
                <a:latin typeface="Arial" charset="0"/>
                <a:cs typeface="Arial" charset="0"/>
              </a:defRPr>
            </a:lvl9pPr>
          </a:lstStyle>
          <a:p>
            <a:pPr eaLnBrk="1" hangingPunct="1">
              <a:buClr>
                <a:srgbClr val="EEECE1"/>
              </a:buClr>
            </a:pPr>
            <a:fld id="{6E9CE4BE-7B4E-4327-AACA-F390AED1C1A9}" type="slidenum">
              <a:rPr lang="de-DE" altLang="en-US" sz="900">
                <a:solidFill>
                  <a:srgbClr val="000000"/>
                </a:solidFill>
              </a:rPr>
              <a:pPr eaLnBrk="1" hangingPunct="1">
                <a:buClr>
                  <a:srgbClr val="EEECE1"/>
                </a:buClr>
              </a:pPr>
              <a:t>1</a:t>
            </a:fld>
            <a:endParaRPr lang="de-DE" altLang="en-US" sz="900">
              <a:solidFill>
                <a:srgbClr val="000000"/>
              </a:solidFill>
            </a:endParaRPr>
          </a:p>
        </p:txBody>
      </p:sp>
      <p:sp>
        <p:nvSpPr>
          <p:cNvPr id="35845" name="Rectangle 2"/>
          <p:cNvSpPr>
            <a:spLocks noGrp="1" noRot="1" noChangeAspect="1" noChangeArrowheads="1" noTextEdit="1"/>
          </p:cNvSpPr>
          <p:nvPr>
            <p:ph type="sldImg"/>
          </p:nvPr>
        </p:nvSpPr>
        <p:spPr>
          <a:xfrm>
            <a:off x="1184275" y="696913"/>
            <a:ext cx="4654550" cy="3492500"/>
          </a:xfrm>
          <a:ln/>
        </p:spPr>
      </p:sp>
      <p:sp>
        <p:nvSpPr>
          <p:cNvPr id="3584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894746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a:defRPr/>
            </a:pPr>
            <a:r>
              <a:rPr lang="en-US" dirty="0"/>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pPr>
                <a:defRPr/>
              </a:pPr>
              <a:t>11</a:t>
            </a:fld>
            <a:endParaRPr lang="de-DE"/>
          </a:p>
        </p:txBody>
      </p:sp>
    </p:spTree>
    <p:extLst>
      <p:ext uri="{BB962C8B-B14F-4D97-AF65-F5344CB8AC3E}">
        <p14:creationId xmlns:p14="http://schemas.microsoft.com/office/powerpoint/2010/main" val="2140066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9637E0-6900-4268-98F4-CFD69D7C348E}" type="slidenum">
              <a:rPr lang="de-DE" altLang="en-US">
                <a:solidFill>
                  <a:prstClr val="black"/>
                </a:solidFill>
              </a:rPr>
              <a:pPr/>
              <a:t>12</a:t>
            </a:fld>
            <a:endParaRPr lang="de-DE" altLang="en-US">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265916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File Menu</a:t>
            </a:r>
          </a:p>
          <a:p>
            <a:pPr marL="171450" indent="-171450">
              <a:buFont typeface="Arial" panose="020B0604020202020204" pitchFamily="34" charset="0"/>
              <a:buChar char="•"/>
            </a:pPr>
            <a:r>
              <a:rPr lang="en-US" dirty="0"/>
              <a:t>File</a:t>
            </a:r>
            <a:r>
              <a:rPr lang="en-US" baseline="0" dirty="0"/>
              <a:t> – Open Case, New Case, Trend, Log Out &amp; Exit</a:t>
            </a:r>
          </a:p>
          <a:p>
            <a:pPr marL="171450" indent="-171450">
              <a:buFont typeface="Arial" panose="020B0604020202020204" pitchFamily="34" charset="0"/>
              <a:buChar char="•"/>
            </a:pPr>
            <a:r>
              <a:rPr lang="en-US" baseline="0" dirty="0"/>
              <a:t>Edit – Delete Entry, Rollback</a:t>
            </a:r>
          </a:p>
          <a:p>
            <a:pPr marL="171450" indent="-171450">
              <a:buFont typeface="Arial" panose="020B0604020202020204" pitchFamily="34" charset="0"/>
              <a:buChar char="•"/>
            </a:pPr>
            <a:r>
              <a:rPr lang="en-US" baseline="0" dirty="0"/>
              <a:t>View – Different Care Areas, Case View Settings, Quick Events Toolbar, Repeat Reminders, Missing Required Data</a:t>
            </a:r>
          </a:p>
          <a:p>
            <a:pPr marL="171450" indent="-171450">
              <a:buFont typeface="Arial" panose="020B0604020202020204" pitchFamily="34" charset="0"/>
              <a:buChar char="•"/>
            </a:pPr>
            <a:r>
              <a:rPr lang="en-US" baseline="0" dirty="0"/>
              <a:t>Entry – Manual Vitals Event (often used to document PACU hand-off vitals)</a:t>
            </a:r>
          </a:p>
          <a:p>
            <a:pPr marL="171450" indent="-171450">
              <a:buFont typeface="Arial" panose="020B0604020202020204" pitchFamily="34" charset="0"/>
              <a:buChar char="•"/>
            </a:pPr>
            <a:r>
              <a:rPr lang="en-US" baseline="0" dirty="0"/>
              <a:t>Utilities – System Config (View only, changes made through LM/Utilities/System Config), Workstation Configuration (sets the default settings/function of workstation – must be set on every workstation)</a:t>
            </a:r>
          </a:p>
          <a:p>
            <a:pPr marL="171450" indent="-171450">
              <a:buFont typeface="Arial" panose="020B0604020202020204" pitchFamily="34" charset="0"/>
              <a:buChar char="•"/>
            </a:pPr>
            <a:r>
              <a:rPr lang="en-US" baseline="0" dirty="0"/>
              <a:t>VistA – View of CPRS labs (Interim, cumulative), progress notes, vitals &amp; view of VistA system configuration settings</a:t>
            </a:r>
          </a:p>
          <a:p>
            <a:pPr marL="171450" indent="-171450">
              <a:buFont typeface="Arial" panose="020B0604020202020204" pitchFamily="34" charset="0"/>
              <a:buChar char="•"/>
            </a:pPr>
            <a:r>
              <a:rPr lang="en-US" baseline="0" dirty="0"/>
              <a:t>Windows – Only one case can be opened at a time because of CPRS/VistA integration</a:t>
            </a:r>
          </a:p>
          <a:p>
            <a:pPr marL="171450" indent="-171450">
              <a:buFont typeface="Arial" panose="020B0604020202020204" pitchFamily="34" charset="0"/>
              <a:buChar char="•"/>
            </a:pPr>
            <a:r>
              <a:rPr lang="en-US" baseline="0" dirty="0"/>
              <a:t>Help – Defines the version of Innovian that is installed</a:t>
            </a:r>
          </a:p>
          <a:p>
            <a:endParaRPr lang="en-US" baseline="0" dirty="0"/>
          </a:p>
          <a:p>
            <a:r>
              <a:rPr lang="en-US" b="1" baseline="0" dirty="0"/>
              <a:t>B. Main Toolbar</a:t>
            </a:r>
          </a:p>
          <a:p>
            <a:pPr marL="171450" indent="-171450">
              <a:buFont typeface="Arial" panose="020B0604020202020204" pitchFamily="34" charset="0"/>
              <a:buChar char="•"/>
            </a:pPr>
            <a:r>
              <a:rPr lang="en-US" baseline="0" dirty="0"/>
              <a:t>Open - grayed out when a case is open. Only one case can be opened at a time because of CPRS/VistA integration</a:t>
            </a:r>
          </a:p>
          <a:p>
            <a:pPr marL="171450" indent="-171450">
              <a:buFont typeface="Arial" panose="020B0604020202020204" pitchFamily="34" charset="0"/>
              <a:buChar char="•"/>
            </a:pPr>
            <a:r>
              <a:rPr lang="en-US" baseline="0" dirty="0"/>
              <a:t>Close – closes the case. Cases should be closed using this icon and not the upper right hand corner red “x”.</a:t>
            </a:r>
          </a:p>
          <a:p>
            <a:pPr marL="171450" indent="-171450">
              <a:buFont typeface="Arial" panose="020B0604020202020204" pitchFamily="34" charset="0"/>
              <a:buChar char="•"/>
            </a:pPr>
            <a:r>
              <a:rPr lang="en-US" baseline="0" dirty="0"/>
              <a:t>Trend – begins/ends the collection of device data</a:t>
            </a:r>
          </a:p>
          <a:p>
            <a:pPr marL="171450" indent="-171450">
              <a:buFont typeface="Arial" panose="020B0604020202020204" pitchFamily="34" charset="0"/>
              <a:buChar char="•"/>
            </a:pPr>
            <a:r>
              <a:rPr lang="en-US" baseline="0" dirty="0"/>
              <a:t>Log Out – logs you out of Innovian. A case must be closed if you are finished, or a case can be logged off and still continue to collect data if the case is being handed off to another clinician.</a:t>
            </a:r>
          </a:p>
          <a:p>
            <a:pPr marL="171450" indent="-171450">
              <a:buFont typeface="Arial" panose="020B0604020202020204" pitchFamily="34" charset="0"/>
              <a:buChar char="•"/>
            </a:pPr>
            <a:r>
              <a:rPr lang="en-US" baseline="0" dirty="0"/>
              <a:t>Vital, Drug, Fluid/Gases, Event, Resource (positioning devices), Lab, Assess, Staff, LTD (lines, tubes &amp; drains) are used to add a manual entry item to the record.</a:t>
            </a:r>
          </a:p>
          <a:p>
            <a:pPr marL="171450" indent="-171450">
              <a:buFont typeface="Arial" panose="020B0604020202020204" pitchFamily="34" charset="0"/>
              <a:buChar char="•"/>
            </a:pPr>
            <a:r>
              <a:rPr lang="en-US" baseline="0" dirty="0"/>
              <a:t>Note – shortcut to the CPRS progress notes</a:t>
            </a:r>
          </a:p>
          <a:p>
            <a:pPr marL="171450" indent="-171450">
              <a:buFont typeface="Arial" panose="020B0604020202020204" pitchFamily="34" charset="0"/>
              <a:buChar char="•"/>
            </a:pPr>
            <a:r>
              <a:rPr lang="en-US" baseline="0" dirty="0"/>
              <a:t>Entry – used to edit or delete an entry (easier ways, such as the delete key on the keyboard)</a:t>
            </a:r>
          </a:p>
          <a:p>
            <a:pPr marL="171450" indent="-171450">
              <a:buFont typeface="Arial" panose="020B0604020202020204" pitchFamily="34" charset="0"/>
              <a:buChar char="•"/>
            </a:pPr>
            <a:r>
              <a:rPr lang="en-US" baseline="0" dirty="0"/>
              <a:t>Stat – used as a place holder for an event that one  may not have time to document because of patient care. Stat event placeholder can be deleted after documentation of the event has been aligned. a Stat can be used at the beginning and end of an occurrence to capture the total time.</a:t>
            </a:r>
          </a:p>
          <a:p>
            <a:pPr marL="171450" indent="-171450">
              <a:buFont typeface="Arial" panose="020B0604020202020204" pitchFamily="34" charset="0"/>
              <a:buChar char="•"/>
            </a:pPr>
            <a:r>
              <a:rPr lang="en-US" baseline="0" dirty="0"/>
              <a:t>Print – Default printer. On clinical workstations the default printer must be PDF Creator.</a:t>
            </a:r>
          </a:p>
          <a:p>
            <a:r>
              <a:rPr lang="en-US" b="1" baseline="0" dirty="0"/>
              <a:t>C. &amp; D.  Care Areas &amp; Pages - </a:t>
            </a:r>
            <a:r>
              <a:rPr lang="en-US" baseline="0" dirty="0"/>
              <a:t>Review the pages for each care area</a:t>
            </a:r>
          </a:p>
          <a:p>
            <a:r>
              <a:rPr lang="en-US" b="1" baseline="0" dirty="0"/>
              <a:t>E. Status Bar</a:t>
            </a:r>
          </a:p>
          <a:p>
            <a:pPr marL="171450" indent="-171450">
              <a:buFont typeface="Arial" panose="020B0604020202020204" pitchFamily="34" charset="0"/>
              <a:buChar char="•"/>
            </a:pPr>
            <a:r>
              <a:rPr lang="en-US" baseline="0" dirty="0"/>
              <a:t>VA indicators</a:t>
            </a:r>
          </a:p>
          <a:p>
            <a:pPr marL="171450" indent="-171450">
              <a:buFont typeface="Arial" panose="020B0604020202020204" pitchFamily="34" charset="0"/>
              <a:buChar char="•"/>
            </a:pPr>
            <a:r>
              <a:rPr lang="en-US" baseline="0" dirty="0"/>
              <a:t>Environment</a:t>
            </a:r>
          </a:p>
          <a:p>
            <a:pPr marL="171450" indent="-171450">
              <a:buFont typeface="Arial" panose="020B0604020202020204" pitchFamily="34" charset="0"/>
              <a:buChar char="•"/>
            </a:pPr>
            <a:r>
              <a:rPr lang="en-US" baseline="0" dirty="0"/>
              <a:t>Allergy indicator</a:t>
            </a:r>
          </a:p>
          <a:p>
            <a:pPr marL="171450" indent="-171450">
              <a:buFont typeface="Arial" panose="020B0604020202020204" pitchFamily="34" charset="0"/>
              <a:buChar char="•"/>
            </a:pPr>
            <a:r>
              <a:rPr lang="en-US" baseline="0" dirty="0"/>
              <a:t>Device indicator lights</a:t>
            </a:r>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13</a:t>
            </a:fld>
            <a:endParaRPr lang="de-DE">
              <a:solidFill>
                <a:prstClr val="black"/>
              </a:solidFill>
            </a:endParaRPr>
          </a:p>
        </p:txBody>
      </p:sp>
    </p:spTree>
    <p:extLst>
      <p:ext uri="{BB962C8B-B14F-4D97-AF65-F5344CB8AC3E}">
        <p14:creationId xmlns:p14="http://schemas.microsoft.com/office/powerpoint/2010/main" val="3458929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812" indent="-227812">
              <a:buFont typeface="Wingdings" pitchFamily="2" charset="2"/>
              <a:buChar char="§"/>
            </a:pPr>
            <a:r>
              <a:rPr lang="en-US" i="1" dirty="0">
                <a:latin typeface="Arial" pitchFamily="34" charset="0"/>
              </a:rPr>
              <a:t>These are the most frequently seen icons.</a:t>
            </a:r>
          </a:p>
          <a:p>
            <a:pPr marL="227812" indent="-227812">
              <a:buFont typeface="Wingdings" pitchFamily="2" charset="2"/>
              <a:buChar char="§"/>
            </a:pPr>
            <a:r>
              <a:rPr lang="en-US" i="1" dirty="0">
                <a:latin typeface="Arial" pitchFamily="34" charset="0"/>
              </a:rPr>
              <a:t>Each of them have additional meanings as described in the following slide.</a:t>
            </a:r>
          </a:p>
          <a:p>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14</a:t>
            </a:fld>
            <a:endParaRPr lang="de-DE">
              <a:solidFill>
                <a:prstClr val="black"/>
              </a:solidFill>
            </a:endParaRPr>
          </a:p>
        </p:txBody>
      </p:sp>
    </p:spTree>
    <p:extLst>
      <p:ext uri="{BB962C8B-B14F-4D97-AF65-F5344CB8AC3E}">
        <p14:creationId xmlns:p14="http://schemas.microsoft.com/office/powerpoint/2010/main" val="2402684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1" dirty="0"/>
              <a:t>Trend</a:t>
            </a:r>
            <a:r>
              <a:rPr lang="en-US" baseline="0" dirty="0"/>
              <a:t> </a:t>
            </a:r>
            <a:r>
              <a:rPr lang="en-US" dirty="0"/>
              <a:t>should have been selected, if not select Trend now. Explain that once Trend is selected, one could take care of his/her patient and begin charting when able. Show </a:t>
            </a:r>
            <a:r>
              <a:rPr lang="en-US" b="1" dirty="0"/>
              <a:t>Rollback</a:t>
            </a:r>
            <a:r>
              <a:rPr lang="en-US" dirty="0"/>
              <a:t> because there should be data in the buffer if you started trending earlier in the case. Tell</a:t>
            </a:r>
            <a:r>
              <a:rPr lang="en-US" baseline="0" dirty="0"/>
              <a:t> them that while Trend should be the first thing done on every record, once opened. The Rollback will collect data for an hour if one forgets to press Trend. </a:t>
            </a:r>
            <a:r>
              <a:rPr lang="en-US" dirty="0"/>
              <a:t>Explain the Quick Events</a:t>
            </a:r>
            <a:r>
              <a:rPr lang="en-US" baseline="0" dirty="0"/>
              <a:t> toolbar.</a:t>
            </a:r>
          </a:p>
          <a:p>
            <a:pPr marL="0" indent="0"/>
            <a:r>
              <a:rPr lang="de-DE" sz="1200" b="1" i="1" dirty="0">
                <a:latin typeface="Arial" charset="0"/>
              </a:rPr>
              <a:t>Toggle:</a:t>
            </a:r>
          </a:p>
          <a:p>
            <a:pPr marL="285750" indent="-285750">
              <a:buFont typeface="Arial" panose="020B0604020202020204" pitchFamily="34" charset="0"/>
              <a:buChar char="•"/>
            </a:pPr>
            <a:r>
              <a:rPr lang="de-DE" sz="1200" dirty="0">
                <a:latin typeface="Arial" charset="0"/>
              </a:rPr>
              <a:t>Patient Arrives in Operating Room &amp; Patient Leaves the Operating Room</a:t>
            </a:r>
          </a:p>
          <a:p>
            <a:pPr marL="285750" indent="-285750">
              <a:buFont typeface="Arial" panose="020B0604020202020204" pitchFamily="34" charset="0"/>
              <a:buChar char="•"/>
            </a:pPr>
            <a:r>
              <a:rPr lang="de-DE" sz="1200" dirty="0">
                <a:latin typeface="Arial" charset="0"/>
              </a:rPr>
              <a:t>Induction &amp; Emergence</a:t>
            </a:r>
          </a:p>
          <a:p>
            <a:pPr marL="285750" indent="-285750">
              <a:buFont typeface="Arial" panose="020B0604020202020204" pitchFamily="34" charset="0"/>
              <a:buChar char="•"/>
            </a:pPr>
            <a:r>
              <a:rPr lang="de-DE" sz="1200" dirty="0">
                <a:latin typeface="Arial" charset="0"/>
              </a:rPr>
              <a:t>Intubation &amp; Extubation</a:t>
            </a:r>
          </a:p>
          <a:p>
            <a:pPr marL="285750" indent="-285750">
              <a:buFont typeface="Arial" panose="020B0604020202020204" pitchFamily="34" charset="0"/>
              <a:buChar char="•"/>
            </a:pPr>
            <a:r>
              <a:rPr lang="de-DE" sz="1200" dirty="0">
                <a:latin typeface="Arial" charset="0"/>
              </a:rPr>
              <a:t>Start of Surgery &amp; End of Surgery</a:t>
            </a:r>
          </a:p>
          <a:p>
            <a:pPr eaLnBrk="0" hangingPunct="0">
              <a:spcBef>
                <a:spcPct val="20000"/>
              </a:spcBef>
              <a:spcAft>
                <a:spcPct val="20000"/>
              </a:spcAft>
              <a:buClr>
                <a:schemeClr val="bg2"/>
              </a:buClr>
              <a:buFont typeface="Calisto MT" pitchFamily="18" charset="0"/>
            </a:pPr>
            <a:r>
              <a:rPr lang="de-DE" b="1" i="1" dirty="0">
                <a:cs typeface="+mn-cs"/>
              </a:rPr>
              <a:t>Non-Toggle:</a:t>
            </a:r>
            <a:r>
              <a:rPr lang="de-DE" b="1" dirty="0">
                <a:cs typeface="+mn-cs"/>
              </a:rPr>
              <a:t> </a:t>
            </a:r>
            <a:r>
              <a:rPr lang="de-DE" b="0" dirty="0">
                <a:cs typeface="+mn-cs"/>
              </a:rPr>
              <a:t>(Only metion and explain that these will be discussed in more detail later)</a:t>
            </a:r>
          </a:p>
          <a:p>
            <a:pPr marL="285750" indent="-285750" eaLnBrk="0" hangingPunct="0">
              <a:spcBef>
                <a:spcPct val="20000"/>
              </a:spcBef>
              <a:spcAft>
                <a:spcPct val="20000"/>
              </a:spcAft>
              <a:buClr>
                <a:schemeClr val="bg2"/>
              </a:buClr>
              <a:buFont typeface="Arial" panose="020B0604020202020204" pitchFamily="34" charset="0"/>
              <a:buChar char="•"/>
            </a:pPr>
            <a:r>
              <a:rPr lang="en-US" altLang="en-US" dirty="0">
                <a:cs typeface="+mn-cs"/>
              </a:rPr>
              <a:t>Clamp tool displays a shortcut to the Clamps dialog box</a:t>
            </a:r>
          </a:p>
          <a:p>
            <a:pPr marL="285750" indent="-285750" eaLnBrk="0" hangingPunct="0">
              <a:spcBef>
                <a:spcPct val="20000"/>
              </a:spcBef>
              <a:spcAft>
                <a:spcPct val="20000"/>
              </a:spcAft>
              <a:buClr>
                <a:schemeClr val="bg2"/>
              </a:buClr>
              <a:buFont typeface="Arial" panose="020B0604020202020204" pitchFamily="34" charset="0"/>
              <a:buChar char="•"/>
            </a:pPr>
            <a:r>
              <a:rPr lang="en-US" altLang="en-US" dirty="0">
                <a:cs typeface="+mn-cs"/>
              </a:rPr>
              <a:t>Tourniquet tool displays a shortcut to the Tourniquet  dialog box</a:t>
            </a:r>
          </a:p>
          <a:p>
            <a:pPr marL="0" indent="0">
              <a:buFont typeface="+mj-lt"/>
              <a:buNone/>
            </a:pPr>
            <a:r>
              <a:rPr lang="en-US" b="1" baseline="0" dirty="0"/>
              <a:t>2. Select “Patient Arrives in the Operating Room”. </a:t>
            </a:r>
            <a:r>
              <a:rPr lang="en-US" baseline="0" dirty="0"/>
              <a:t>Point out how the arrow turns from green to red and the next time the item is selected, “Patient Leaves the Operating Room” will be placed on the record. Show the Summary page and explain that some items can be preconfigured to come into the record based on the documentation of another Event. In this case “Patient Arrives in the Operating Room” brought in “Start of Anesthesia Care, Chart reviewed, monitors applied are just some examples of what may have triggered in. </a:t>
            </a:r>
          </a:p>
          <a:p>
            <a:r>
              <a:rPr lang="en-US" b="1" baseline="0" dirty="0"/>
              <a:t>Document a:</a:t>
            </a:r>
          </a:p>
          <a:p>
            <a:pPr marL="171450" indent="-171450">
              <a:buFont typeface="Arial" panose="020B0604020202020204" pitchFamily="34" charset="0"/>
              <a:buChar char="•"/>
            </a:pPr>
            <a:r>
              <a:rPr lang="en-US" b="1" baseline="0" dirty="0"/>
              <a:t>Drug</a:t>
            </a:r>
            <a:r>
              <a:rPr lang="en-US" b="0" baseline="0" dirty="0"/>
              <a:t> – Point out the Favorites, the All and the drug class tabs. Explain that this will be seen in each Innovian icon, if configured. Document Ancef 1 gm using the Drug icon.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baseline="0" dirty="0"/>
              <a:t>3. Select Induction on the toolbar </a:t>
            </a:r>
            <a:r>
              <a:rPr lang="en-US" b="0" baseline="0" dirty="0"/>
              <a:t>(validate the Event statement “Vital signs reassessed immediately prior to planned anesthetic or induction”)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baseline="0" dirty="0"/>
              <a:t>4. Select Intubation on the toolbar </a:t>
            </a:r>
            <a:r>
              <a:rPr lang="en-US" b="0" baseline="0" dirty="0"/>
              <a:t>(Anesthesia turnover to surgeon may be triggered)</a:t>
            </a:r>
          </a:p>
          <a:p>
            <a:pPr marL="171450" lvl="0" indent="-171450">
              <a:buFont typeface="Arial" panose="020B0604020202020204" pitchFamily="34" charset="0"/>
              <a:buChar char="•"/>
            </a:pPr>
            <a:r>
              <a:rPr lang="en-US" b="1" baseline="0" dirty="0"/>
              <a:t>Drug</a:t>
            </a:r>
            <a:r>
              <a:rPr lang="en-US" b="0" baseline="0" dirty="0"/>
              <a:t> – Document Versed (Midazolam), Fentanyl, Propofol &amp; a muscle relaxant from the Chart Grid. Use the Events Clock to align Midazolam with monitors applied and Fentanyl, Propofol &amp; the muscle relaxant with induction. Add a Propofol infusion to show the difference between a single dose vs infusion. Drug infusion shows as a blue line and the total calculates based on weight.</a:t>
            </a:r>
          </a:p>
          <a:p>
            <a:pPr marL="0" indent="0">
              <a:buFont typeface="Arial" panose="020B0604020202020204" pitchFamily="34" charset="0"/>
              <a:buNone/>
            </a:pPr>
            <a:r>
              <a:rPr lang="en-US" b="1" baseline="0" dirty="0">
                <a:solidFill>
                  <a:schemeClr val="bg2"/>
                </a:solidFill>
              </a:rPr>
              <a:t>5. Document “Start of Surgery” </a:t>
            </a:r>
            <a:r>
              <a:rPr lang="en-US" b="0" baseline="0" dirty="0">
                <a:solidFill>
                  <a:schemeClr val="bg2"/>
                </a:solidFill>
              </a:rPr>
              <a:t>and continue with documentation of the following:</a:t>
            </a:r>
          </a:p>
          <a:p>
            <a:pPr marL="171450" indent="-171450">
              <a:buFont typeface="Arial" panose="020B0604020202020204" pitchFamily="34" charset="0"/>
              <a:buChar char="•"/>
            </a:pPr>
            <a:r>
              <a:rPr lang="en-US" b="1" baseline="0" dirty="0"/>
              <a:t>Fluid </a:t>
            </a:r>
            <a:r>
              <a:rPr lang="en-US" b="0" baseline="0" dirty="0"/>
              <a:t>– IV </a:t>
            </a:r>
            <a:r>
              <a:rPr lang="en-US" b="1" baseline="0" dirty="0"/>
              <a:t>Lactated Ringers </a:t>
            </a:r>
            <a:r>
              <a:rPr lang="en-US" b="0" baseline="0" dirty="0"/>
              <a:t>(auto) point out how multiple doses total on the right. Explain that there are different totaling methods that will be covered in the Super User Session. Dose </a:t>
            </a:r>
            <a:r>
              <a:rPr lang="en-US" b="1" baseline="0" dirty="0"/>
              <a:t>Packed Cells </a:t>
            </a:r>
            <a:r>
              <a:rPr lang="en-US" b="0" baseline="0" dirty="0"/>
              <a:t>and expand the more to document the unit#, indication &amp; signs of adverse reaction.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a:t>Event </a:t>
            </a:r>
            <a:r>
              <a:rPr lang="en-US" b="0" baseline="0" dirty="0"/>
              <a:t>– Point out highlighted items as being Required.  You can apply a warming unit with repeat reminders for the temperature of the device. Document Present during induction and all critical points of care. Did it require a signature? Events are things that you do for the patient.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a:t>Resource – </a:t>
            </a:r>
            <a:r>
              <a:rPr lang="en-US" b="0" baseline="0" dirty="0"/>
              <a:t>Positioning devices.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a:t>Assessment – </a:t>
            </a:r>
            <a:r>
              <a:rPr lang="en-US" b="0" baseline="0" dirty="0"/>
              <a:t>Add ECG from the Chart grid, showing the repeat reminder vs copy on the Assess page. Explain that the reminder feature can be used in Drugs to set a reminder to redose an antibiotic, or in Labs to be reminded to draw a lab. Select the Assess icon and document TOF.  Show how the Assessments display on the Main Chart Grid section (if configured in LM &amp; EM) and on the Assess page.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a:t>Staff</a:t>
            </a:r>
            <a:r>
              <a:rPr lang="en-US" b="0" baseline="0" dirty="0"/>
              <a:t> – Add a surgeon and anesthesia provider. Show that these document on the Staff page and can be added anytime during the case. Sign your electronic signature using the pen.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baseline="0" dirty="0"/>
              <a:t>Dose additional medications.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a:t>LTD </a:t>
            </a:r>
            <a:r>
              <a:rPr lang="en-US" b="0" baseline="0" dirty="0"/>
              <a:t>– Document an existing IV vs new line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a:t>Stat – </a:t>
            </a:r>
            <a:r>
              <a:rPr lang="en-US" b="0" baseline="0" dirty="0"/>
              <a:t>Select and show the placeholder on the Summary page and how it can be used for documenting an Event, Drug etc., using the Events Clock.</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a:t>Methods &amp; Procedures </a:t>
            </a:r>
            <a:r>
              <a:rPr lang="en-US" b="0" baseline="0" dirty="0"/>
              <a:t>will be reviewed on the following slides.</a:t>
            </a:r>
            <a:endParaRPr lang="en-US" b="1" baseline="0" dirty="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0" baseline="0" dirty="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0" baseline="0" dirty="0"/>
          </a:p>
          <a:p>
            <a:pPr marL="171450" indent="-171450">
              <a:buFont typeface="Arial" panose="020B0604020202020204" pitchFamily="34" charset="0"/>
              <a:buChar char="•"/>
            </a:pPr>
            <a:endParaRPr lang="en-US" b="0" dirty="0"/>
          </a:p>
        </p:txBody>
      </p:sp>
      <p:sp>
        <p:nvSpPr>
          <p:cNvPr id="4" name="Footer Placeholder 3"/>
          <p:cNvSpPr>
            <a:spLocks noGrp="1"/>
          </p:cNvSpPr>
          <p:nvPr>
            <p:ph type="ftr" sz="quarter" idx="10"/>
          </p:nvPr>
        </p:nvSpPr>
        <p:spPr/>
        <p:txBody>
          <a:bodyPr/>
          <a:lstStyle/>
          <a:p>
            <a:pPr>
              <a:defRPr/>
            </a:pPr>
            <a:r>
              <a:rPr lang="en-US" dirty="0"/>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pPr>
                <a:defRPr/>
              </a:pPr>
              <a:t>15</a:t>
            </a:fld>
            <a:endParaRPr lang="de-DE"/>
          </a:p>
        </p:txBody>
      </p:sp>
    </p:spTree>
    <p:extLst>
      <p:ext uri="{BB962C8B-B14F-4D97-AF65-F5344CB8AC3E}">
        <p14:creationId xmlns:p14="http://schemas.microsoft.com/office/powerpoint/2010/main" val="1372114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B. Innovian Icons </a:t>
            </a:r>
          </a:p>
          <a:p>
            <a:r>
              <a:rPr lang="en-US" baseline="0" dirty="0"/>
              <a:t>Open - grayed out when a case is open. Only one case can be opened at a time because of CPRS/VistA integration</a:t>
            </a:r>
          </a:p>
          <a:p>
            <a:r>
              <a:rPr lang="en-US" baseline="0" dirty="0"/>
              <a:t>Close – closes the case. Cases should be closed using this icon and not the upper right hand corner red “x”.</a:t>
            </a:r>
          </a:p>
          <a:p>
            <a:r>
              <a:rPr lang="en-US" baseline="0" dirty="0"/>
              <a:t>Trend – begins/ends the collection of device data</a:t>
            </a:r>
          </a:p>
          <a:p>
            <a:r>
              <a:rPr lang="en-US" baseline="0" dirty="0"/>
              <a:t>Log Out – logs you out of Innovian. A case must be closed if you are finished, or a case can be logged off and still continue to collect data if the case is being handed off to another clinician.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Vital, Drug, Fluid/Gases, Event, Resource (positioning devices), Lab, Assess, Staff, LTD (lines, tubes &amp; drains for </a:t>
            </a:r>
            <a:r>
              <a:rPr lang="en-US" altLang="en-US" dirty="0"/>
              <a:t>documenting existing (In Situ) or new </a:t>
            </a:r>
            <a:r>
              <a:rPr lang="en-US" altLang="en-US" b="1" u="sng" dirty="0"/>
              <a:t>L</a:t>
            </a:r>
            <a:r>
              <a:rPr lang="en-US" altLang="en-US" dirty="0"/>
              <a:t>ines, </a:t>
            </a:r>
            <a:r>
              <a:rPr lang="en-US" altLang="en-US" b="1" u="sng" dirty="0"/>
              <a:t>T</a:t>
            </a:r>
            <a:r>
              <a:rPr lang="en-US" altLang="en-US" dirty="0"/>
              <a:t>ubes or </a:t>
            </a:r>
            <a:r>
              <a:rPr lang="en-US" altLang="en-US" b="1" u="sng" dirty="0"/>
              <a:t>D</a:t>
            </a:r>
            <a:r>
              <a:rPr lang="en-US" altLang="en-US" dirty="0"/>
              <a:t>rains.</a:t>
            </a:r>
          </a:p>
          <a:p>
            <a:r>
              <a:rPr lang="en-US" baseline="0" dirty="0"/>
              <a:t>) are used to add a manual entry item to the record.</a:t>
            </a:r>
          </a:p>
          <a:p>
            <a:r>
              <a:rPr lang="en-US" baseline="0" dirty="0"/>
              <a:t>Note – shortcut to the CPRS progress notes</a:t>
            </a:r>
          </a:p>
          <a:p>
            <a:r>
              <a:rPr lang="en-US" baseline="0" dirty="0"/>
              <a:t>Entry – used to edit or delete an entry (easier ways, such as the delete key on the keyboard)</a:t>
            </a:r>
          </a:p>
          <a:p>
            <a:r>
              <a:rPr lang="en-US" baseline="0" dirty="0"/>
              <a:t>Stat – used as a place holder for an event that one  may not have time to document because of patient care. Stat event placeholder can be deleted after documentation of the event has been aligned. a Stat can be used at the beginning and end of an occurrence to capture the total time.</a:t>
            </a:r>
          </a:p>
          <a:p>
            <a:r>
              <a:rPr lang="en-US" baseline="0" dirty="0"/>
              <a:t>Print – Default printer. On clinical workstations the default printer must be PDF Creator.</a:t>
            </a:r>
          </a:p>
          <a:p>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16</a:t>
            </a:fld>
            <a:endParaRPr lang="de-DE">
              <a:solidFill>
                <a:prstClr val="black"/>
              </a:solidFill>
            </a:endParaRPr>
          </a:p>
        </p:txBody>
      </p:sp>
    </p:spTree>
    <p:extLst>
      <p:ext uri="{BB962C8B-B14F-4D97-AF65-F5344CB8AC3E}">
        <p14:creationId xmlns:p14="http://schemas.microsoft.com/office/powerpoint/2010/main" val="909887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C27402-B549-4A7C-93FB-2DE353382187}" type="slidenum">
              <a:rPr lang="de-DE" altLang="en-US">
                <a:solidFill>
                  <a:prstClr val="black"/>
                </a:solidFill>
              </a:rPr>
              <a:pPr/>
              <a:t>17</a:t>
            </a:fld>
            <a:endParaRPr lang="de-DE" alt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787917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solidFill>
                  <a:prstClr val="black"/>
                </a:solidFill>
              </a:rPr>
              <a:t>Innovian Anesthesia 6.0 | Recorder | 2014</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18</a:t>
            </a:fld>
            <a:endParaRPr lang="de-DE">
              <a:solidFill>
                <a:prstClr val="black"/>
              </a:solidFill>
            </a:endParaRPr>
          </a:p>
        </p:txBody>
      </p:sp>
    </p:spTree>
    <p:extLst>
      <p:ext uri="{BB962C8B-B14F-4D97-AF65-F5344CB8AC3E}">
        <p14:creationId xmlns:p14="http://schemas.microsoft.com/office/powerpoint/2010/main" val="643090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Loads Problem</a:t>
            </a:r>
            <a:r>
              <a:rPr lang="en-US" baseline="0" dirty="0"/>
              <a:t> List on initial opening of case record. Polling can be set to add problems through out the case</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dirty="0"/>
              <a:t>The Problem List is shown in the Patient tab of the Admissions page. This comes from an existing list in VistA CPRS and cannot be modified in Innovian.</a:t>
            </a:r>
          </a:p>
          <a:p>
            <a:endParaRPr lang="en-US" dirty="0"/>
          </a:p>
        </p:txBody>
      </p:sp>
      <p:sp>
        <p:nvSpPr>
          <p:cNvPr id="4" name="Footer Placeholder 3"/>
          <p:cNvSpPr>
            <a:spLocks noGrp="1"/>
          </p:cNvSpPr>
          <p:nvPr>
            <p:ph type="ftr" sz="quarter" idx="10"/>
          </p:nvPr>
        </p:nvSpPr>
        <p:spPr/>
        <p:txBody>
          <a:bodyPr/>
          <a:lstStyle/>
          <a:p>
            <a:pPr>
              <a:defRPr/>
            </a:pPr>
            <a:r>
              <a:rPr lang="en-US" dirty="0"/>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pPr>
                <a:defRPr/>
              </a:pPr>
              <a:t>19</a:t>
            </a:fld>
            <a:endParaRPr lang="de-DE"/>
          </a:p>
        </p:txBody>
      </p:sp>
    </p:spTree>
    <p:extLst>
      <p:ext uri="{BB962C8B-B14F-4D97-AF65-F5344CB8AC3E}">
        <p14:creationId xmlns:p14="http://schemas.microsoft.com/office/powerpoint/2010/main" val="1608431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Innovian Anesthesia 6.0 | Recorder | 2014</a:t>
            </a:r>
            <a:endParaRPr lang="en-US" dirty="0"/>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pPr>
                <a:defRPr/>
              </a:pPr>
              <a:t>20</a:t>
            </a:fld>
            <a:endParaRPr lang="de-DE"/>
          </a:p>
        </p:txBody>
      </p:sp>
    </p:spTree>
    <p:extLst>
      <p:ext uri="{BB962C8B-B14F-4D97-AF65-F5344CB8AC3E}">
        <p14:creationId xmlns:p14="http://schemas.microsoft.com/office/powerpoint/2010/main" val="386334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2</a:t>
            </a:fld>
            <a:endParaRPr lang="de-DE">
              <a:solidFill>
                <a:prstClr val="black"/>
              </a:solidFill>
            </a:endParaRPr>
          </a:p>
        </p:txBody>
      </p:sp>
    </p:spTree>
    <p:extLst>
      <p:ext uri="{BB962C8B-B14F-4D97-AF65-F5344CB8AC3E}">
        <p14:creationId xmlns:p14="http://schemas.microsoft.com/office/powerpoint/2010/main" val="1707831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Clr>
                <a:srgbClr val="000099"/>
              </a:buClr>
              <a:buFont typeface="Wingdings" pitchFamily="2" charset="2"/>
              <a:buNone/>
            </a:pPr>
            <a:r>
              <a:rPr lang="de-DE" sz="1200" b="1" kern="0" dirty="0">
                <a:solidFill>
                  <a:srgbClr val="000000"/>
                </a:solidFill>
                <a:latin typeface="Arial" charset="0"/>
              </a:rPr>
              <a:t>IFN</a:t>
            </a:r>
            <a:r>
              <a:rPr lang="de-DE" sz="1200" kern="0" dirty="0">
                <a:solidFill>
                  <a:srgbClr val="000000"/>
                </a:solidFill>
                <a:latin typeface="Arial" charset="0"/>
              </a:rPr>
              <a:t>  </a:t>
            </a:r>
          </a:p>
          <a:p>
            <a:pPr marL="228600" lvl="0" indent="-228600">
              <a:buClr>
                <a:srgbClr val="000099"/>
              </a:buClr>
              <a:buFont typeface="Wingdings" pitchFamily="2" charset="2"/>
              <a:buChar char="§"/>
            </a:pPr>
            <a:r>
              <a:rPr lang="de-DE" sz="1200" kern="0" dirty="0">
                <a:solidFill>
                  <a:srgbClr val="000000"/>
                </a:solidFill>
                <a:latin typeface="Arial" charset="0"/>
              </a:rPr>
              <a:t>Unique identifier that identifies each surgical case in VistA</a:t>
            </a:r>
          </a:p>
          <a:p>
            <a:pPr marL="228600" lvl="0" indent="-228600">
              <a:buClr>
                <a:srgbClr val="000099"/>
              </a:buClr>
              <a:buFont typeface="Wingdings" pitchFamily="2" charset="2"/>
              <a:buChar char="§"/>
            </a:pPr>
            <a:r>
              <a:rPr lang="de-DE" sz="1200" kern="0" dirty="0">
                <a:solidFill>
                  <a:srgbClr val="000000"/>
                </a:solidFill>
                <a:latin typeface="Arial" charset="0"/>
              </a:rPr>
              <a:t>Innovian does not use or need it, but VistA uses it to associate Progress Note (TIU Note) with the case.  </a:t>
            </a:r>
          </a:p>
          <a:p>
            <a:pPr marL="228600" lvl="0" indent="-228600">
              <a:buClr>
                <a:srgbClr val="000099"/>
              </a:buClr>
              <a:buFont typeface="Wingdings" pitchFamily="2" charset="2"/>
              <a:buChar char="§"/>
            </a:pPr>
            <a:r>
              <a:rPr lang="de-DE" sz="1200" kern="0" dirty="0">
                <a:solidFill>
                  <a:srgbClr val="000000"/>
                </a:solidFill>
                <a:latin typeface="Arial" charset="0"/>
              </a:rPr>
              <a:t>All surgical cases must have an IFN</a:t>
            </a:r>
          </a:p>
          <a:p>
            <a:pPr marL="228600" lvl="0" indent="-228600">
              <a:buClr>
                <a:srgbClr val="000099"/>
              </a:buClr>
              <a:buFont typeface="Wingdings" pitchFamily="2" charset="2"/>
              <a:buChar char="§"/>
            </a:pPr>
            <a:r>
              <a:rPr lang="de-DE" sz="1200" kern="0" dirty="0">
                <a:solidFill>
                  <a:srgbClr val="000000"/>
                </a:solidFill>
                <a:latin typeface="Arial" charset="0"/>
              </a:rPr>
              <a:t>This number will be mapped to the Case Field.</a:t>
            </a:r>
          </a:p>
          <a:p>
            <a:pPr marL="228600" lvl="0" indent="-228600">
              <a:buClr>
                <a:srgbClr val="000099"/>
              </a:buClr>
              <a:buFont typeface="Wingdings" pitchFamily="2" charset="2"/>
              <a:buChar char="§"/>
            </a:pPr>
            <a:r>
              <a:rPr lang="de-DE" sz="1200" kern="0" dirty="0">
                <a:solidFill>
                  <a:srgbClr val="000000"/>
                </a:solidFill>
                <a:latin typeface="Arial" charset="0"/>
              </a:rPr>
              <a:t>This field can be edited to enter the IFN</a:t>
            </a:r>
          </a:p>
        </p:txBody>
      </p:sp>
      <p:sp>
        <p:nvSpPr>
          <p:cNvPr id="4" name="Footer Placeholder 3"/>
          <p:cNvSpPr>
            <a:spLocks noGrp="1"/>
          </p:cNvSpPr>
          <p:nvPr>
            <p:ph type="ftr" sz="quarter" idx="10"/>
          </p:nvPr>
        </p:nvSpPr>
        <p:spPr/>
        <p:txBody>
          <a:bodyPr/>
          <a:lstStyle/>
          <a:p>
            <a:pPr>
              <a:defRPr/>
            </a:pPr>
            <a:r>
              <a:rPr lang="en-US" dirty="0"/>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pPr>
                <a:defRPr/>
              </a:pPr>
              <a:t>21</a:t>
            </a:fld>
            <a:endParaRPr lang="de-DE"/>
          </a:p>
        </p:txBody>
      </p:sp>
    </p:spTree>
    <p:extLst>
      <p:ext uri="{BB962C8B-B14F-4D97-AF65-F5344CB8AC3E}">
        <p14:creationId xmlns:p14="http://schemas.microsoft.com/office/powerpoint/2010/main" val="2839519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If Staff Role of Surgeon, or other is set on Com Sys tab of System Configuration, the name cannot be edited. </a:t>
            </a:r>
          </a:p>
          <a:p>
            <a:pPr marL="171450" indent="-171450">
              <a:buFont typeface="Arial" panose="020B0604020202020204" pitchFamily="34" charset="0"/>
              <a:buChar char="•"/>
            </a:pPr>
            <a:r>
              <a:rPr lang="en-US" dirty="0"/>
              <a:t>Roles have been predefined based on VistA Surgery Package Requirements:</a:t>
            </a:r>
          </a:p>
          <a:p>
            <a:pPr marL="517525" lvl="2" indent="-171450">
              <a:buFont typeface="Arial" panose="020B0604020202020204" pitchFamily="34" charset="0"/>
              <a:buChar char="•"/>
            </a:pPr>
            <a:r>
              <a:rPr lang="en-US" sz="1100" dirty="0"/>
              <a:t>SURGEON – Surgery Resident</a:t>
            </a:r>
          </a:p>
          <a:p>
            <a:pPr marL="517525" lvl="2" indent="-171450">
              <a:buFont typeface="Arial" panose="020B0604020202020204" pitchFamily="34" charset="0"/>
              <a:buChar char="•"/>
            </a:pPr>
            <a:r>
              <a:rPr lang="en-US" sz="1100" dirty="0"/>
              <a:t>PRIN.</a:t>
            </a:r>
            <a:r>
              <a:rPr lang="en-US" sz="1100" baseline="0" dirty="0"/>
              <a:t> ANES. – CRNA or Anesthesia Resident</a:t>
            </a:r>
          </a:p>
          <a:p>
            <a:pPr marL="517525" lvl="2" indent="-171450">
              <a:buFont typeface="Arial" panose="020B0604020202020204" pitchFamily="34" charset="0"/>
              <a:buChar char="•"/>
            </a:pPr>
            <a:r>
              <a:rPr lang="en-US" sz="1100" baseline="0" dirty="0"/>
              <a:t>ATT. SURGEON – Surgeon of Record</a:t>
            </a:r>
          </a:p>
          <a:p>
            <a:pPr marL="517525" lvl="2" indent="-171450">
              <a:buFont typeface="Arial" panose="020B0604020202020204" pitchFamily="34" charset="0"/>
              <a:buChar char="•"/>
            </a:pPr>
            <a:r>
              <a:rPr lang="en-US" sz="1100" baseline="0" dirty="0"/>
              <a:t>RELIEF ANESTHETIST – Relief</a:t>
            </a:r>
          </a:p>
          <a:p>
            <a:pPr marL="517525" lvl="2" indent="-171450">
              <a:buFont typeface="Arial" panose="020B0604020202020204" pitchFamily="34" charset="0"/>
              <a:buChar char="•"/>
            </a:pPr>
            <a:r>
              <a:rPr lang="en-US" sz="1100" baseline="0" dirty="0"/>
              <a:t>ASSISTANT ANESTHETIST</a:t>
            </a:r>
          </a:p>
          <a:p>
            <a:pPr marL="517525" lvl="2" indent="-171450">
              <a:buFont typeface="Arial" panose="020B0604020202020204" pitchFamily="34" charset="0"/>
              <a:buChar char="•"/>
            </a:pPr>
            <a:r>
              <a:rPr lang="en-US" sz="1100" baseline="0" dirty="0"/>
              <a:t>ANES. SUPER. – Supervising Anesthesiologist</a:t>
            </a:r>
            <a:endParaRPr lang="en-US" sz="1100" dirty="0"/>
          </a:p>
          <a:p>
            <a:pPr>
              <a:spcBef>
                <a:spcPts val="600"/>
              </a:spcBef>
            </a:pPr>
            <a:endParaRPr lang="de-DE" sz="1000" dirty="0">
              <a:latin typeface="Arial" panose="020B0604020202020204" pitchFamily="34" charset="0"/>
              <a:cs typeface="Arial" panose="020B0604020202020204" pitchFamily="34" charset="0"/>
            </a:endParaRPr>
          </a:p>
          <a:p>
            <a:pPr>
              <a:spcBef>
                <a:spcPts val="600"/>
              </a:spcBef>
            </a:pPr>
            <a:r>
              <a:rPr lang="de-DE" sz="1000" dirty="0">
                <a:latin typeface="Arial" panose="020B0604020202020204" pitchFamily="34" charset="0"/>
                <a:cs typeface="Arial" panose="020B0604020202020204" pitchFamily="34" charset="0"/>
              </a:rPr>
              <a:t>		</a:t>
            </a:r>
          </a:p>
          <a:p>
            <a:pPr marL="0" marR="0" indent="0" algn="l" defTabSz="914400" rtl="0" eaLnBrk="0" fontAlgn="base" latinLnBrk="0" hangingPunct="0">
              <a:lnSpc>
                <a:spcPct val="100000"/>
              </a:lnSpc>
              <a:spcBef>
                <a:spcPts val="600"/>
              </a:spcBef>
              <a:spcAft>
                <a:spcPct val="0"/>
              </a:spcAft>
              <a:buClrTx/>
              <a:buSzTx/>
              <a:buFontTx/>
              <a:buNone/>
              <a:tabLst/>
              <a:defRPr/>
            </a:pPr>
            <a:endParaRPr lang="en-US" sz="1100" dirty="0"/>
          </a:p>
        </p:txBody>
      </p:sp>
      <p:sp>
        <p:nvSpPr>
          <p:cNvPr id="4" name="Footer Placeholder 3"/>
          <p:cNvSpPr>
            <a:spLocks noGrp="1"/>
          </p:cNvSpPr>
          <p:nvPr>
            <p:ph type="ftr" sz="quarter" idx="10"/>
          </p:nvPr>
        </p:nvSpPr>
        <p:spPr/>
        <p:txBody>
          <a:bodyPr/>
          <a:lstStyle/>
          <a:p>
            <a:pPr>
              <a:defRPr/>
            </a:pPr>
            <a:r>
              <a:rPr lang="en-US" dirty="0"/>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pPr>
                <a:defRPr/>
              </a:pPr>
              <a:t>22</a:t>
            </a:fld>
            <a:endParaRPr lang="de-DE"/>
          </a:p>
        </p:txBody>
      </p:sp>
    </p:spTree>
    <p:extLst>
      <p:ext uri="{BB962C8B-B14F-4D97-AF65-F5344CB8AC3E}">
        <p14:creationId xmlns:p14="http://schemas.microsoft.com/office/powerpoint/2010/main" val="1725926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pPr>
                <a:defRPr/>
              </a:pPr>
              <a:t>23</a:t>
            </a:fld>
            <a:endParaRPr lang="de-DE"/>
          </a:p>
        </p:txBody>
      </p:sp>
    </p:spTree>
    <p:extLst>
      <p:ext uri="{BB962C8B-B14F-4D97-AF65-F5344CB8AC3E}">
        <p14:creationId xmlns:p14="http://schemas.microsoft.com/office/powerpoint/2010/main" val="172691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Innovian Anesthesia 6.0 | Recorder | 2014</a:t>
            </a:r>
            <a:endParaRPr lang="en-US" dirty="0"/>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pPr>
                <a:defRPr/>
              </a:pPr>
              <a:t>24</a:t>
            </a:fld>
            <a:endParaRPr lang="de-DE"/>
          </a:p>
        </p:txBody>
      </p:sp>
    </p:spTree>
    <p:extLst>
      <p:ext uri="{BB962C8B-B14F-4D97-AF65-F5344CB8AC3E}">
        <p14:creationId xmlns:p14="http://schemas.microsoft.com/office/powerpoint/2010/main" val="2693220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 Login with Access &amp; Verify</a:t>
            </a:r>
            <a:r>
              <a:rPr lang="en-US" baseline="0" dirty="0"/>
              <a:t> credentials</a:t>
            </a:r>
            <a:endParaRPr lang="en-US" dirty="0"/>
          </a:p>
          <a:p>
            <a:r>
              <a:rPr lang="en-US" baseline="0" dirty="0"/>
              <a:t>Step 2 -  </a:t>
            </a:r>
            <a:r>
              <a:rPr lang="en-US" dirty="0"/>
              <a:t>Check Connectivity – green lights in</a:t>
            </a:r>
            <a:r>
              <a:rPr lang="en-US" baseline="0" dirty="0"/>
              <a:t> lower right hand corner</a:t>
            </a:r>
          </a:p>
          <a:p>
            <a:r>
              <a:rPr lang="en-US" baseline="0" dirty="0"/>
              <a:t>Step 3 – correct Intraop care area – Yes or No</a:t>
            </a:r>
          </a:p>
          <a:p>
            <a:r>
              <a:rPr lang="en-US" baseline="0" dirty="0"/>
              <a:t>Step 4 – Open case, select patient</a:t>
            </a:r>
          </a:p>
          <a:p>
            <a:r>
              <a:rPr lang="en-US" baseline="0" dirty="0"/>
              <a:t>Step 5 – Prompt to Load Environment – Yes or No?  Select or Cancel</a:t>
            </a:r>
          </a:p>
          <a:p>
            <a:r>
              <a:rPr lang="en-US" baseline="0" dirty="0"/>
              <a:t>Step 6 – Start Trending</a:t>
            </a:r>
          </a:p>
          <a:p>
            <a:r>
              <a:rPr lang="en-US" baseline="0" dirty="0"/>
              <a:t>Step 7 – Document Case Care</a:t>
            </a:r>
          </a:p>
          <a:p>
            <a:pPr marL="714375" lvl="3" indent="-171450">
              <a:buFont typeface="Arial" panose="020B0604020202020204" pitchFamily="34" charset="0"/>
              <a:buChar char="•"/>
            </a:pPr>
            <a:r>
              <a:rPr lang="en-US" baseline="0" dirty="0" err="1"/>
              <a:t>Subprocess</a:t>
            </a:r>
            <a:r>
              <a:rPr lang="en-US" baseline="0" dirty="0"/>
              <a:t> for 1 -  Chart Intraop Care; 2 - Go to Admissions for Staff &amp; Case; 3 –  Go to Holding tab for Status.</a:t>
            </a:r>
          </a:p>
          <a:p>
            <a:pPr marL="0" lvl="0" indent="0">
              <a:buFont typeface="Arial" panose="020B0604020202020204" pitchFamily="34" charset="0"/>
              <a:buNone/>
            </a:pPr>
            <a:r>
              <a:rPr lang="en-US" baseline="0" dirty="0"/>
              <a:t>Step 8 – Case completed; View Menu for Missing Data</a:t>
            </a:r>
          </a:p>
          <a:p>
            <a:pPr marL="0" lvl="0" indent="0">
              <a:buFont typeface="Arial" panose="020B0604020202020204" pitchFamily="34" charset="0"/>
              <a:buNone/>
            </a:pPr>
            <a:r>
              <a:rPr lang="en-US" baseline="0" dirty="0"/>
              <a:t>Step 9 – Stop Trending</a:t>
            </a:r>
          </a:p>
          <a:p>
            <a:pPr marL="0" lvl="0" indent="0">
              <a:buFont typeface="Arial" panose="020B0604020202020204" pitchFamily="34" charset="0"/>
              <a:buNone/>
            </a:pPr>
            <a:r>
              <a:rPr lang="en-US" baseline="0" dirty="0"/>
              <a:t>Step 10 – Does the record have End of Anesthesia Care or End of Intraop Record Yes or No (Same decisions)</a:t>
            </a:r>
          </a:p>
          <a:p>
            <a:pPr marL="0" lvl="0" indent="0">
              <a:buFont typeface="Arial" panose="020B0604020202020204" pitchFamily="34" charset="0"/>
              <a:buNone/>
            </a:pPr>
            <a:r>
              <a:rPr lang="en-US" baseline="0" dirty="0"/>
              <a:t>Step 11 – Print (add picture of print icon)</a:t>
            </a:r>
          </a:p>
          <a:p>
            <a:pPr marL="0" lvl="0" indent="0">
              <a:buFont typeface="Arial" panose="020B0604020202020204" pitchFamily="34" charset="0"/>
              <a:buNone/>
            </a:pPr>
            <a:r>
              <a:rPr lang="en-US" baseline="0" dirty="0"/>
              <a:t>Step 12 – Close</a:t>
            </a:r>
          </a:p>
          <a:p>
            <a:pPr marL="0" lvl="0" indent="0">
              <a:buFont typeface="Arial" panose="020B0604020202020204" pitchFamily="34" charset="0"/>
              <a:buNone/>
            </a:pPr>
            <a:r>
              <a:rPr lang="en-US" baseline="0" dirty="0"/>
              <a:t>Step 13 - Log Out</a:t>
            </a:r>
          </a:p>
          <a:p>
            <a:pPr marL="0" lvl="0" indent="0">
              <a:buFont typeface="Arial" panose="020B0604020202020204" pitchFamily="34" charset="0"/>
              <a:buNone/>
            </a:pPr>
            <a:endParaRPr lang="en-US" baseline="0" dirty="0"/>
          </a:p>
          <a:p>
            <a:pPr marL="0" lvl="0" indent="0">
              <a:buFont typeface="Arial" panose="020B0604020202020204" pitchFamily="34" charset="0"/>
              <a:buNone/>
            </a:pPr>
            <a:endParaRPr lang="en-US" baseline="0" dirty="0"/>
          </a:p>
          <a:p>
            <a:endParaRPr lang="en-US" dirty="0"/>
          </a:p>
        </p:txBody>
      </p:sp>
      <p:sp>
        <p:nvSpPr>
          <p:cNvPr id="4" name="Footer Placeholder 3"/>
          <p:cNvSpPr>
            <a:spLocks noGrp="1"/>
          </p:cNvSpPr>
          <p:nvPr>
            <p:ph type="ftr" sz="quarter" idx="10"/>
          </p:nvPr>
        </p:nvSpPr>
        <p:spPr/>
        <p:txBody>
          <a:bodyPr/>
          <a:lstStyle/>
          <a:p>
            <a:pPr>
              <a:defRPr/>
            </a:pPr>
            <a:r>
              <a:rPr lang="en-US"/>
              <a:t>Innovian Anesthesia 6.0 | Recorder | 2014</a:t>
            </a:r>
            <a:endParaRPr lang="en-US" dirty="0"/>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pPr>
                <a:defRPr/>
              </a:pPr>
              <a:t>25</a:t>
            </a:fld>
            <a:endParaRPr lang="de-DE"/>
          </a:p>
        </p:txBody>
      </p:sp>
    </p:spTree>
    <p:extLst>
      <p:ext uri="{BB962C8B-B14F-4D97-AF65-F5344CB8AC3E}">
        <p14:creationId xmlns:p14="http://schemas.microsoft.com/office/powerpoint/2010/main" val="4097800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4ED3DE3-B3D7-4AEE-AC63-E419AC914166}" type="slidenum">
              <a:rPr lang="de-DE" altLang="en-US"/>
              <a:pPr/>
              <a:t>26</a:t>
            </a:fld>
            <a:endParaRPr lang="de-DE"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150576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7316824-FCE3-496A-BCFF-948AB2813B0B}" type="slidenum">
              <a:rPr lang="de-DE" altLang="en-US"/>
              <a:pPr/>
              <a:t>27</a:t>
            </a:fld>
            <a:endParaRPr lang="de-DE"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dirty="0"/>
              <a:t>Choosing “More” when administering blood products</a:t>
            </a:r>
            <a:r>
              <a:rPr lang="en-US" altLang="en-US" baseline="0" dirty="0"/>
              <a:t> allow the user to document the ID #, Indication, &amp; No Signs of Adverse Reaction </a:t>
            </a:r>
            <a:endParaRPr lang="en-US" altLang="en-US" dirty="0"/>
          </a:p>
        </p:txBody>
      </p:sp>
    </p:spTree>
    <p:extLst>
      <p:ext uri="{BB962C8B-B14F-4D97-AF65-F5344CB8AC3E}">
        <p14:creationId xmlns:p14="http://schemas.microsoft.com/office/powerpoint/2010/main" val="850132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7316824-FCE3-496A-BCFF-948AB2813B0B}" type="slidenum">
              <a:rPr lang="de-DE" altLang="en-US"/>
              <a:pPr/>
              <a:t>28</a:t>
            </a:fld>
            <a:endParaRPr lang="de-DE"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dirty="0"/>
              <a:t>Choosing “More” when administering blood products</a:t>
            </a:r>
            <a:r>
              <a:rPr lang="en-US" altLang="en-US" baseline="0" dirty="0"/>
              <a:t> allow the user to document the ID #, Indication, &amp; No Signs of Adverse Reaction </a:t>
            </a:r>
            <a:endParaRPr lang="en-US" altLang="en-US" dirty="0"/>
          </a:p>
        </p:txBody>
      </p:sp>
    </p:spTree>
    <p:extLst>
      <p:ext uri="{BB962C8B-B14F-4D97-AF65-F5344CB8AC3E}">
        <p14:creationId xmlns:p14="http://schemas.microsoft.com/office/powerpoint/2010/main" val="2449703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A8274A-4B54-4D0F-9AAF-F5510EB8DB48}" type="slidenum">
              <a:rPr lang="de-DE" altLang="en-US"/>
              <a:pPr/>
              <a:t>29</a:t>
            </a:fld>
            <a:endParaRPr lang="de-DE"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808434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7316824-FCE3-496A-BCFF-948AB2813B0B}" type="slidenum">
              <a:rPr lang="de-DE" altLang="en-US"/>
              <a:pPr/>
              <a:t>30</a:t>
            </a:fld>
            <a:endParaRPr lang="de-DE"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dirty="0"/>
              <a:t>Used</a:t>
            </a:r>
            <a:r>
              <a:rPr lang="en-US" altLang="en-US" baseline="0" dirty="0"/>
              <a:t> to document devices used to position the patient.  </a:t>
            </a:r>
            <a:endParaRPr lang="en-US" altLang="en-US" dirty="0"/>
          </a:p>
        </p:txBody>
      </p:sp>
    </p:spTree>
    <p:extLst>
      <p:ext uri="{BB962C8B-B14F-4D97-AF65-F5344CB8AC3E}">
        <p14:creationId xmlns:p14="http://schemas.microsoft.com/office/powerpoint/2010/main" val="82953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pPr>
                <a:defRPr/>
              </a:pPr>
              <a:t>3</a:t>
            </a:fld>
            <a:endParaRPr lang="de-DE"/>
          </a:p>
        </p:txBody>
      </p:sp>
    </p:spTree>
    <p:extLst>
      <p:ext uri="{BB962C8B-B14F-4D97-AF65-F5344CB8AC3E}">
        <p14:creationId xmlns:p14="http://schemas.microsoft.com/office/powerpoint/2010/main" val="3571318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ECG &amp;</a:t>
            </a:r>
            <a:r>
              <a:rPr lang="en-US" baseline="0" dirty="0"/>
              <a:t> TOF are examples of assessments that can be placed on the Main Chart Grid or on the Assessment page. </a:t>
            </a:r>
          </a:p>
          <a:p>
            <a:pPr marL="171450" indent="-171450">
              <a:buFont typeface="Arial" panose="020B0604020202020204" pitchFamily="34" charset="0"/>
              <a:buChar char="•"/>
            </a:pPr>
            <a:r>
              <a:rPr lang="en-US" baseline="0" dirty="0"/>
              <a:t>This is configured within List Manager and Environment Manager.</a:t>
            </a:r>
          </a:p>
        </p:txBody>
      </p:sp>
      <p:sp>
        <p:nvSpPr>
          <p:cNvPr id="4" name="Footer Placeholder 3"/>
          <p:cNvSpPr>
            <a:spLocks noGrp="1"/>
          </p:cNvSpPr>
          <p:nvPr>
            <p:ph type="ftr" sz="quarter" idx="10"/>
          </p:nvPr>
        </p:nvSpPr>
        <p:spPr/>
        <p:txBody>
          <a:bodyPr/>
          <a:lstStyle/>
          <a:p>
            <a:pPr>
              <a:defRPr/>
            </a:pPr>
            <a:r>
              <a:rPr lang="en-US" dirty="0"/>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pPr>
                <a:defRPr/>
              </a:pPr>
              <a:t>31</a:t>
            </a:fld>
            <a:endParaRPr lang="de-DE"/>
          </a:p>
        </p:txBody>
      </p:sp>
    </p:spTree>
    <p:extLst>
      <p:ext uri="{BB962C8B-B14F-4D97-AF65-F5344CB8AC3E}">
        <p14:creationId xmlns:p14="http://schemas.microsoft.com/office/powerpoint/2010/main" val="2794716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pPr>
                <a:defRPr/>
              </a:pPr>
              <a:t>32</a:t>
            </a:fld>
            <a:endParaRPr lang="de-DE"/>
          </a:p>
        </p:txBody>
      </p:sp>
    </p:spTree>
    <p:extLst>
      <p:ext uri="{BB962C8B-B14F-4D97-AF65-F5344CB8AC3E}">
        <p14:creationId xmlns:p14="http://schemas.microsoft.com/office/powerpoint/2010/main" val="2839519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The entry dialog boxes that open on the </a:t>
            </a:r>
            <a:r>
              <a:rPr lang="en-US" sz="1200" b="1" i="1" u="none" strike="noStrike" kern="1200" baseline="0" dirty="0">
                <a:solidFill>
                  <a:schemeClr val="tx1"/>
                </a:solidFill>
                <a:latin typeface="Arial" charset="0"/>
                <a:ea typeface="+mn-ea"/>
                <a:cs typeface="+mn-cs"/>
              </a:rPr>
              <a:t>Assess  </a:t>
            </a:r>
            <a:r>
              <a:rPr lang="en-US" sz="1200" b="0" i="0" u="none" strike="noStrike" kern="1200" baseline="0" dirty="0">
                <a:solidFill>
                  <a:schemeClr val="tx1"/>
                </a:solidFill>
                <a:latin typeface="Arial" charset="0"/>
                <a:ea typeface="+mn-ea"/>
                <a:cs typeface="+mn-cs"/>
              </a:rPr>
              <a:t>tab of the </a:t>
            </a:r>
            <a:r>
              <a:rPr lang="en-US" sz="1200" b="1" i="1" u="none" strike="noStrike" kern="1200" baseline="0" dirty="0">
                <a:solidFill>
                  <a:schemeClr val="tx1"/>
                </a:solidFill>
                <a:latin typeface="Arial" charset="0"/>
                <a:ea typeface="+mn-ea"/>
                <a:cs typeface="+mn-cs"/>
              </a:rPr>
              <a:t>Post-Op </a:t>
            </a:r>
            <a:r>
              <a:rPr lang="en-US" sz="1200" b="0" i="0" u="none" strike="noStrike" kern="1200" baseline="0" dirty="0">
                <a:solidFill>
                  <a:schemeClr val="tx1"/>
                </a:solidFill>
                <a:latin typeface="Arial" charset="0"/>
                <a:ea typeface="+mn-ea"/>
                <a:cs typeface="+mn-cs"/>
              </a:rPr>
              <a:t>page have a </a:t>
            </a:r>
            <a:r>
              <a:rPr lang="en-US" sz="1200" b="1" i="1" u="none" strike="noStrike" kern="1200" baseline="0" dirty="0">
                <a:solidFill>
                  <a:schemeClr val="tx1"/>
                </a:solidFill>
                <a:latin typeface="Arial" charset="0"/>
                <a:ea typeface="+mn-ea"/>
                <a:cs typeface="+mn-cs"/>
              </a:rPr>
              <a:t>Next </a:t>
            </a:r>
            <a:r>
              <a:rPr lang="en-US" sz="1200" b="0" i="0" u="none" strike="noStrike" kern="1200" baseline="0" dirty="0">
                <a:solidFill>
                  <a:schemeClr val="tx1"/>
                </a:solidFill>
                <a:latin typeface="Arial" charset="0"/>
                <a:ea typeface="+mn-ea"/>
                <a:cs typeface="+mn-cs"/>
              </a:rPr>
              <a:t>and </a:t>
            </a:r>
            <a:r>
              <a:rPr lang="en-US" sz="1200" b="1" i="1" u="none" strike="noStrike" kern="1200" baseline="0" dirty="0">
                <a:solidFill>
                  <a:schemeClr val="tx1"/>
                </a:solidFill>
                <a:latin typeface="Arial" charset="0"/>
                <a:ea typeface="+mn-ea"/>
                <a:cs typeface="+mn-cs"/>
              </a:rPr>
              <a:t>Previous </a:t>
            </a:r>
            <a:r>
              <a:rPr lang="en-US" sz="1200" b="0" i="0" u="none" strike="noStrike" kern="1200" baseline="0" dirty="0">
                <a:solidFill>
                  <a:schemeClr val="tx1"/>
                </a:solidFill>
                <a:latin typeface="Arial" charset="0"/>
                <a:ea typeface="+mn-ea"/>
                <a:cs typeface="+mn-cs"/>
              </a:rPr>
              <a:t>button, which</a:t>
            </a:r>
          </a:p>
          <a:p>
            <a:r>
              <a:rPr lang="en-US" sz="1200" b="0" i="0" u="none" strike="noStrike" kern="1200" baseline="0" dirty="0">
                <a:solidFill>
                  <a:schemeClr val="tx1"/>
                </a:solidFill>
                <a:latin typeface="Arial" charset="0"/>
                <a:ea typeface="+mn-ea"/>
                <a:cs typeface="+mn-cs"/>
              </a:rPr>
              <a:t>enable the following:</a:t>
            </a:r>
          </a:p>
          <a:p>
            <a:r>
              <a:rPr lang="en-US" sz="1200" b="0" i="0" u="none" strike="noStrike" kern="1200" baseline="0" dirty="0">
                <a:solidFill>
                  <a:schemeClr val="tx1"/>
                </a:solidFill>
                <a:latin typeface="Arial" charset="0"/>
                <a:ea typeface="+mn-ea"/>
                <a:cs typeface="+mn-cs"/>
              </a:rPr>
              <a:t>– Clinicians can enter a “set” of entries, all of which are automatically assigned the same </a:t>
            </a:r>
            <a:r>
              <a:rPr lang="en-US" sz="1200" b="0" i="1" u="none" strike="noStrike" kern="1200" baseline="0" dirty="0">
                <a:solidFill>
                  <a:schemeClr val="tx1"/>
                </a:solidFill>
                <a:latin typeface="Arial" charset="0"/>
                <a:ea typeface="+mn-ea"/>
                <a:cs typeface="+mn-cs"/>
              </a:rPr>
              <a:t>time</a:t>
            </a:r>
          </a:p>
          <a:p>
            <a:r>
              <a:rPr lang="en-US" sz="1200" b="0" i="0" u="none" strike="noStrike" kern="1200" baseline="0" dirty="0">
                <a:solidFill>
                  <a:schemeClr val="tx1"/>
                </a:solidFill>
                <a:latin typeface="Arial" charset="0"/>
                <a:ea typeface="+mn-ea"/>
                <a:cs typeface="+mn-cs"/>
              </a:rPr>
              <a:t>– More convenient data entry</a:t>
            </a:r>
          </a:p>
          <a:p>
            <a:r>
              <a:rPr lang="en-US" sz="1200" b="0" i="0" u="none" strike="noStrike" kern="1200" baseline="0" dirty="0">
                <a:solidFill>
                  <a:schemeClr val="tx1"/>
                </a:solidFill>
                <a:latin typeface="Arial" charset="0"/>
                <a:ea typeface="+mn-ea"/>
                <a:cs typeface="+mn-cs"/>
              </a:rPr>
              <a:t>– More effective “repeat entries”</a:t>
            </a:r>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33</a:t>
            </a:fld>
            <a:endParaRPr lang="de-DE">
              <a:solidFill>
                <a:prstClr val="black"/>
              </a:solidFill>
            </a:endParaRPr>
          </a:p>
        </p:txBody>
      </p:sp>
    </p:spTree>
    <p:extLst>
      <p:ext uri="{BB962C8B-B14F-4D97-AF65-F5344CB8AC3E}">
        <p14:creationId xmlns:p14="http://schemas.microsoft.com/office/powerpoint/2010/main" val="3516448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34</a:t>
            </a:fld>
            <a:endParaRPr lang="de-DE">
              <a:solidFill>
                <a:prstClr val="black"/>
              </a:solidFill>
            </a:endParaRPr>
          </a:p>
        </p:txBody>
      </p:sp>
    </p:spTree>
    <p:extLst>
      <p:ext uri="{BB962C8B-B14F-4D97-AF65-F5344CB8AC3E}">
        <p14:creationId xmlns:p14="http://schemas.microsoft.com/office/powerpoint/2010/main" val="3088447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35</a:t>
            </a:fld>
            <a:endParaRPr lang="de-DE">
              <a:solidFill>
                <a:prstClr val="black"/>
              </a:solidFill>
            </a:endParaRPr>
          </a:p>
        </p:txBody>
      </p:sp>
    </p:spTree>
    <p:extLst>
      <p:ext uri="{BB962C8B-B14F-4D97-AF65-F5344CB8AC3E}">
        <p14:creationId xmlns:p14="http://schemas.microsoft.com/office/powerpoint/2010/main" val="1455330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a:headEnd/>
            <a:tailEnd/>
          </a:ln>
        </p:spPr>
      </p:sp>
      <p:sp>
        <p:nvSpPr>
          <p:cNvPr id="107523" name="Notes Placeholder 2"/>
          <p:cNvSpPr>
            <a:spLocks noGrp="1"/>
          </p:cNvSpPr>
          <p:nvPr>
            <p:ph type="body" idx="1"/>
          </p:nvPr>
        </p:nvSpPr>
        <p:spPr>
          <a:noFill/>
        </p:spPr>
        <p:txBody>
          <a:bodyPr/>
          <a:lstStyle/>
          <a:p>
            <a:pPr marL="170058" indent="-170058">
              <a:buFontTx/>
              <a:buChar char="•"/>
            </a:pPr>
            <a:r>
              <a:rPr lang="en-US" dirty="0">
                <a:latin typeface="Arial" pitchFamily="34" charset="0"/>
              </a:rPr>
              <a:t>Progress Notes that exist in CPRS can be viewed and created in Innovian Anesthesia.  </a:t>
            </a:r>
          </a:p>
          <a:p>
            <a:pPr marL="170058" indent="-170058">
              <a:buFontTx/>
              <a:buChar char="•"/>
            </a:pPr>
            <a:r>
              <a:rPr lang="en-US" dirty="0">
                <a:latin typeface="Arial" pitchFamily="34" charset="0"/>
              </a:rPr>
              <a:t>When notes are created – predefined template has been created that will display specific events  or data from the case – start / end of anesthesia care; start/end of surgery; anesthesia providers; medications, etc..</a:t>
            </a:r>
          </a:p>
          <a:p>
            <a:pPr marL="170058" indent="-170058">
              <a:buFontTx/>
              <a:buChar char="•"/>
            </a:pPr>
            <a:r>
              <a:rPr lang="en-US" dirty="0">
                <a:latin typeface="Arial" pitchFamily="34" charset="0"/>
              </a:rPr>
              <a:t>In order to print a record, a Progress Note must be created and an e-signature may be required based on your facility’s process.  </a:t>
            </a:r>
          </a:p>
        </p:txBody>
      </p:sp>
      <p:sp>
        <p:nvSpPr>
          <p:cNvPr id="10752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50819" indent="-288776">
              <a:defRPr>
                <a:solidFill>
                  <a:schemeClr val="tx1"/>
                </a:solidFill>
                <a:latin typeface="Arial" pitchFamily="34" charset="0"/>
              </a:defRPr>
            </a:lvl2pPr>
            <a:lvl3pPr marL="1155106" indent="-231021">
              <a:defRPr>
                <a:solidFill>
                  <a:schemeClr val="tx1"/>
                </a:solidFill>
                <a:latin typeface="Arial" pitchFamily="34" charset="0"/>
              </a:defRPr>
            </a:lvl3pPr>
            <a:lvl4pPr marL="1617149" indent="-231021">
              <a:defRPr>
                <a:solidFill>
                  <a:schemeClr val="tx1"/>
                </a:solidFill>
                <a:latin typeface="Arial" pitchFamily="34" charset="0"/>
              </a:defRPr>
            </a:lvl4pPr>
            <a:lvl5pPr marL="2079191" indent="-231021">
              <a:defRPr>
                <a:solidFill>
                  <a:schemeClr val="tx1"/>
                </a:solidFill>
                <a:latin typeface="Arial" pitchFamily="34" charset="0"/>
              </a:defRPr>
            </a:lvl5pPr>
            <a:lvl6pPr marL="2541234" indent="-231021" fontAlgn="base">
              <a:spcBef>
                <a:spcPct val="0"/>
              </a:spcBef>
              <a:spcAft>
                <a:spcPct val="0"/>
              </a:spcAft>
              <a:defRPr>
                <a:solidFill>
                  <a:schemeClr val="tx1"/>
                </a:solidFill>
                <a:latin typeface="Arial" pitchFamily="34" charset="0"/>
              </a:defRPr>
            </a:lvl6pPr>
            <a:lvl7pPr marL="3003276" indent="-231021" fontAlgn="base">
              <a:spcBef>
                <a:spcPct val="0"/>
              </a:spcBef>
              <a:spcAft>
                <a:spcPct val="0"/>
              </a:spcAft>
              <a:defRPr>
                <a:solidFill>
                  <a:schemeClr val="tx1"/>
                </a:solidFill>
                <a:latin typeface="Arial" pitchFamily="34" charset="0"/>
              </a:defRPr>
            </a:lvl7pPr>
            <a:lvl8pPr marL="3465319" indent="-231021" fontAlgn="base">
              <a:spcBef>
                <a:spcPct val="0"/>
              </a:spcBef>
              <a:spcAft>
                <a:spcPct val="0"/>
              </a:spcAft>
              <a:defRPr>
                <a:solidFill>
                  <a:schemeClr val="tx1"/>
                </a:solidFill>
                <a:latin typeface="Arial" pitchFamily="34" charset="0"/>
              </a:defRPr>
            </a:lvl8pPr>
            <a:lvl9pPr marL="3927361" indent="-231021" fontAlgn="base">
              <a:spcBef>
                <a:spcPct val="0"/>
              </a:spcBef>
              <a:spcAft>
                <a:spcPct val="0"/>
              </a:spcAft>
              <a:defRPr>
                <a:solidFill>
                  <a:schemeClr val="tx1"/>
                </a:solidFill>
                <a:latin typeface="Arial" pitchFamily="34" charset="0"/>
              </a:defRPr>
            </a:lvl9pPr>
          </a:lstStyle>
          <a:p>
            <a:fld id="{A1D0B177-CFC0-4E6F-A1A9-D3CFEF976AC0}" type="slidenum">
              <a:rPr lang="de-DE" smtClean="0">
                <a:solidFill>
                  <a:prstClr val="black"/>
                </a:solidFill>
              </a:rPr>
              <a:pPr/>
              <a:t>36</a:t>
            </a:fld>
            <a:endParaRPr lang="de-DE">
              <a:solidFill>
                <a:prstClr val="black"/>
              </a:solidFill>
            </a:endParaRPr>
          </a:p>
        </p:txBody>
      </p:sp>
    </p:spTree>
    <p:extLst>
      <p:ext uri="{BB962C8B-B14F-4D97-AF65-F5344CB8AC3E}">
        <p14:creationId xmlns:p14="http://schemas.microsoft.com/office/powerpoint/2010/main" val="3823697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itchFamily="34" charset="0"/>
              </a:rPr>
              <a:t>If a note is created with “Remarks Only” – only the information typed in will be sent to CPRS;  No data elements from the case will be included.</a:t>
            </a:r>
          </a:p>
          <a:p>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37</a:t>
            </a:fld>
            <a:endParaRPr lang="de-DE">
              <a:solidFill>
                <a:prstClr val="black"/>
              </a:solidFill>
            </a:endParaRPr>
          </a:p>
        </p:txBody>
      </p:sp>
    </p:spTree>
    <p:extLst>
      <p:ext uri="{BB962C8B-B14F-4D97-AF65-F5344CB8AC3E}">
        <p14:creationId xmlns:p14="http://schemas.microsoft.com/office/powerpoint/2010/main" val="2311616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268219F-8453-4663-A501-52AEAA660FDF}" type="slidenum">
              <a:rPr lang="de-DE" altLang="en-US">
                <a:solidFill>
                  <a:prstClr val="black"/>
                </a:solidFill>
              </a:rPr>
              <a:pPr/>
              <a:t>38</a:t>
            </a:fld>
            <a:endParaRPr lang="de-DE" altLang="en-US">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1063526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F9D138-B58A-4C8F-8FCB-A963B83B108D}" type="slidenum">
              <a:rPr lang="de-DE" altLang="en-US">
                <a:solidFill>
                  <a:prstClr val="black"/>
                </a:solidFill>
              </a:rPr>
              <a:pPr/>
              <a:t>39</a:t>
            </a:fld>
            <a:endParaRPr lang="de-DE" altLang="en-US">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30305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Available Method Forms consist of General,</a:t>
            </a:r>
            <a:r>
              <a:rPr lang="en-US" baseline="0" dirty="0"/>
              <a:t> MAC, Regional Neuraxial, Regional Peripheral and Specialty Cases. </a:t>
            </a:r>
          </a:p>
          <a:p>
            <a:pPr marL="171450" indent="-171450">
              <a:buFont typeface="Arial" panose="020B0604020202020204" pitchFamily="34" charset="0"/>
              <a:buChar char="•"/>
            </a:pPr>
            <a:r>
              <a:rPr lang="en-US" baseline="0" dirty="0"/>
              <a:t>Each form is designed to allow for complete documentation of items associated with that type of anesthesia. </a:t>
            </a:r>
          </a:p>
          <a:p>
            <a:pPr marL="171450" indent="-171450">
              <a:buFont typeface="Arial" panose="020B0604020202020204" pitchFamily="34" charset="0"/>
              <a:buChar char="•"/>
            </a:pPr>
            <a:r>
              <a:rPr lang="en-US" baseline="0" dirty="0"/>
              <a:t>The forms keep the same layout of information.</a:t>
            </a:r>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40</a:t>
            </a:fld>
            <a:endParaRPr lang="de-DE">
              <a:solidFill>
                <a:prstClr val="black"/>
              </a:solidFill>
            </a:endParaRPr>
          </a:p>
        </p:txBody>
      </p:sp>
    </p:spTree>
    <p:extLst>
      <p:ext uri="{BB962C8B-B14F-4D97-AF65-F5344CB8AC3E}">
        <p14:creationId xmlns:p14="http://schemas.microsoft.com/office/powerpoint/2010/main" val="239210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822325" y="328613"/>
            <a:ext cx="5378450" cy="4033837"/>
          </a:xfrm>
          <a:ln>
            <a:headEnd/>
            <a:tailEnd/>
          </a:ln>
        </p:spPr>
      </p:sp>
      <p:sp>
        <p:nvSpPr>
          <p:cNvPr id="3" name="Notes Placeholder 2"/>
          <p:cNvSpPr>
            <a:spLocks noGrp="1"/>
          </p:cNvSpPr>
          <p:nvPr>
            <p:ph type="body" idx="1"/>
          </p:nvPr>
        </p:nvSpPr>
        <p:spPr/>
        <p:txBody>
          <a:bodyPr/>
          <a:lstStyle/>
          <a:p>
            <a:pPr>
              <a:lnSpc>
                <a:spcPct val="90000"/>
              </a:lnSpc>
            </a:pPr>
            <a:r>
              <a:rPr lang="en-US" dirty="0"/>
              <a:t>With assistance from the clinical lead, the user can then fill in the appropriate information </a:t>
            </a:r>
          </a:p>
          <a:p>
            <a:pPr marL="451021" lvl="1" indent="-225511">
              <a:lnSpc>
                <a:spcPct val="90000"/>
              </a:lnSpc>
            </a:pPr>
            <a:r>
              <a:rPr lang="en-US" dirty="0"/>
              <a:t>Full name information</a:t>
            </a:r>
          </a:p>
          <a:p>
            <a:pPr marL="451021" lvl="1" indent="-225511">
              <a:lnSpc>
                <a:spcPct val="90000"/>
              </a:lnSpc>
            </a:pPr>
            <a:r>
              <a:rPr lang="en-US" dirty="0"/>
              <a:t>Create Innovian Logon Name – this should be based on the standard used by other Innovian users,</a:t>
            </a:r>
            <a:r>
              <a:rPr lang="en-US" baseline="0" dirty="0"/>
              <a:t> such as </a:t>
            </a:r>
            <a:r>
              <a:rPr lang="en-US" i="1" baseline="0" dirty="0"/>
              <a:t>Last Name, First Name</a:t>
            </a:r>
            <a:r>
              <a:rPr lang="en-US" i="0" baseline="0" dirty="0"/>
              <a:t>; </a:t>
            </a:r>
            <a:r>
              <a:rPr lang="en-US" i="1" baseline="0" dirty="0"/>
              <a:t>Windows Login Name</a:t>
            </a:r>
            <a:endParaRPr lang="en-US" i="1" dirty="0"/>
          </a:p>
          <a:p>
            <a:pPr marL="451021" lvl="1" indent="-225511">
              <a:lnSpc>
                <a:spcPct val="90000"/>
              </a:lnSpc>
            </a:pPr>
            <a:r>
              <a:rPr lang="en-US" dirty="0"/>
              <a:t>Role based on their licensure or function within the department.</a:t>
            </a:r>
          </a:p>
          <a:p>
            <a:pPr marL="451021" lvl="1" indent="-225511">
              <a:lnSpc>
                <a:spcPct val="90000"/>
              </a:lnSpc>
            </a:pPr>
            <a:r>
              <a:rPr lang="en-US" dirty="0"/>
              <a:t>Select</a:t>
            </a:r>
            <a:r>
              <a:rPr lang="en-US" baseline="0" dirty="0"/>
              <a:t> the Staff Group – which tab their name should be found under</a:t>
            </a:r>
            <a:endParaRPr lang="en-US" dirty="0"/>
          </a:p>
          <a:p>
            <a:pPr marL="451021" lvl="1" indent="-225511">
              <a:lnSpc>
                <a:spcPct val="90000"/>
              </a:lnSpc>
            </a:pPr>
            <a:r>
              <a:rPr lang="en-US" dirty="0"/>
              <a:t>Click “OK” to finalize their Logon information.  </a:t>
            </a:r>
          </a:p>
          <a:p>
            <a:pPr marL="451021" lvl="1" indent="-225511">
              <a:lnSpc>
                <a:spcPct val="90000"/>
              </a:lnSpc>
            </a:pPr>
            <a:r>
              <a:rPr lang="en-US" dirty="0"/>
              <a:t>In subsequent logins, they will Logon by entering their Logon Name, Access and Verify codes.</a:t>
            </a:r>
          </a:p>
          <a:p>
            <a:pPr marL="451021" lvl="1" indent="-225511">
              <a:lnSpc>
                <a:spcPct val="90000"/>
              </a:lnSpc>
            </a:pPr>
            <a:r>
              <a:rPr lang="en-US" dirty="0"/>
              <a:t>User rights within Innovian will be determined by the membership within the User Keys.</a:t>
            </a:r>
          </a:p>
          <a:p>
            <a:pPr marL="451021" lvl="1" indent="-225511">
              <a:lnSpc>
                <a:spcPct val="90000"/>
              </a:lnSpc>
            </a:pPr>
            <a:r>
              <a:rPr lang="en-US" dirty="0"/>
              <a:t>The user must be assigned</a:t>
            </a:r>
            <a:r>
              <a:rPr lang="en-US" baseline="0" dirty="0"/>
              <a:t> to the key along with menu options within Vista prior to logging on to Innovian</a:t>
            </a:r>
            <a:endParaRPr lang="en-US" dirty="0"/>
          </a:p>
          <a:p>
            <a:pPr marL="224733" indent="-224733"/>
            <a:endParaRPr lang="en-US" dirty="0">
              <a:latin typeface="Arial" pitchFamily="34" charset="0"/>
            </a:endParaRPr>
          </a:p>
        </p:txBody>
      </p:sp>
      <p:sp>
        <p:nvSpPr>
          <p:cNvPr id="9318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0672" indent="-284872">
              <a:defRPr>
                <a:solidFill>
                  <a:schemeClr val="tx1"/>
                </a:solidFill>
                <a:latin typeface="Arial" pitchFamily="34" charset="0"/>
              </a:defRPr>
            </a:lvl2pPr>
            <a:lvl3pPr marL="1139496" indent="-227899">
              <a:defRPr>
                <a:solidFill>
                  <a:schemeClr val="tx1"/>
                </a:solidFill>
                <a:latin typeface="Arial" pitchFamily="34" charset="0"/>
              </a:defRPr>
            </a:lvl3pPr>
            <a:lvl4pPr marL="1595294" indent="-227899">
              <a:defRPr>
                <a:solidFill>
                  <a:schemeClr val="tx1"/>
                </a:solidFill>
                <a:latin typeface="Arial" pitchFamily="34" charset="0"/>
              </a:defRPr>
            </a:lvl4pPr>
            <a:lvl5pPr marL="2051092" indent="-227899">
              <a:defRPr>
                <a:solidFill>
                  <a:schemeClr val="tx1"/>
                </a:solidFill>
                <a:latin typeface="Arial" pitchFamily="34" charset="0"/>
              </a:defRPr>
            </a:lvl5pPr>
            <a:lvl6pPr marL="2506890" indent="-227899" fontAlgn="base">
              <a:spcBef>
                <a:spcPct val="0"/>
              </a:spcBef>
              <a:spcAft>
                <a:spcPct val="0"/>
              </a:spcAft>
              <a:defRPr>
                <a:solidFill>
                  <a:schemeClr val="tx1"/>
                </a:solidFill>
                <a:latin typeface="Arial" pitchFamily="34" charset="0"/>
              </a:defRPr>
            </a:lvl6pPr>
            <a:lvl7pPr marL="2962688" indent="-227899" fontAlgn="base">
              <a:spcBef>
                <a:spcPct val="0"/>
              </a:spcBef>
              <a:spcAft>
                <a:spcPct val="0"/>
              </a:spcAft>
              <a:defRPr>
                <a:solidFill>
                  <a:schemeClr val="tx1"/>
                </a:solidFill>
                <a:latin typeface="Arial" pitchFamily="34" charset="0"/>
              </a:defRPr>
            </a:lvl7pPr>
            <a:lvl8pPr marL="3418487" indent="-227899" fontAlgn="base">
              <a:spcBef>
                <a:spcPct val="0"/>
              </a:spcBef>
              <a:spcAft>
                <a:spcPct val="0"/>
              </a:spcAft>
              <a:defRPr>
                <a:solidFill>
                  <a:schemeClr val="tx1"/>
                </a:solidFill>
                <a:latin typeface="Arial" pitchFamily="34" charset="0"/>
              </a:defRPr>
            </a:lvl8pPr>
            <a:lvl9pPr marL="3874285" indent="-227899" fontAlgn="base">
              <a:spcBef>
                <a:spcPct val="0"/>
              </a:spcBef>
              <a:spcAft>
                <a:spcPct val="0"/>
              </a:spcAft>
              <a:defRPr>
                <a:solidFill>
                  <a:schemeClr val="tx1"/>
                </a:solidFill>
                <a:latin typeface="Arial" pitchFamily="34" charset="0"/>
              </a:defRPr>
            </a:lvl9pPr>
          </a:lstStyle>
          <a:p>
            <a:fld id="{EC710DFC-9F2A-4A67-B25B-EF6D567D6E23}" type="slidenum">
              <a:rPr lang="de-DE" smtClean="0">
                <a:solidFill>
                  <a:prstClr val="black"/>
                </a:solidFill>
              </a:rPr>
              <a:pPr/>
              <a:t>4</a:t>
            </a:fld>
            <a:endParaRPr lang="de-DE">
              <a:solidFill>
                <a:prstClr val="black"/>
              </a:solidFill>
            </a:endParaRPr>
          </a:p>
        </p:txBody>
      </p:sp>
      <p:sp>
        <p:nvSpPr>
          <p:cNvPr id="2" name="Footer Placeholder 1"/>
          <p:cNvSpPr>
            <a:spLocks noGrp="1"/>
          </p:cNvSpPr>
          <p:nvPr>
            <p:ph type="ftr" sz="quarter" idx="10"/>
          </p:nvPr>
        </p:nvSpPr>
        <p:spPr/>
        <p:txBody>
          <a:bodyPr/>
          <a:lstStyle/>
          <a:p>
            <a:pPr>
              <a:defRPr/>
            </a:pPr>
            <a:r>
              <a:rPr lang="pt-BR">
                <a:solidFill>
                  <a:prstClr val="black"/>
                </a:solidFill>
              </a:rPr>
              <a:t>Innovian Anesthesia 6.1  | 2015</a:t>
            </a:r>
            <a:endParaRPr lang="en-US">
              <a:solidFill>
                <a:prstClr val="black"/>
              </a:solidFill>
            </a:endParaRPr>
          </a:p>
        </p:txBody>
      </p:sp>
    </p:spTree>
    <p:extLst>
      <p:ext uri="{BB962C8B-B14F-4D97-AF65-F5344CB8AC3E}">
        <p14:creationId xmlns:p14="http://schemas.microsoft.com/office/powerpoint/2010/main" val="4137322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Select</a:t>
            </a:r>
            <a:r>
              <a:rPr lang="en-US" baseline="0" dirty="0"/>
              <a:t> New Method, General &amp; Endotracheal Intubation – Direct Laryngoscopy.</a:t>
            </a:r>
          </a:p>
        </p:txBody>
      </p:sp>
      <p:sp>
        <p:nvSpPr>
          <p:cNvPr id="4" name="Footer Placeholder 3"/>
          <p:cNvSpPr>
            <a:spLocks noGrp="1"/>
          </p:cNvSpPr>
          <p:nvPr>
            <p:ph type="ftr" sz="quarter" idx="10"/>
          </p:nvPr>
        </p:nvSpPr>
        <p:spPr/>
        <p:txBody>
          <a:bodyPr/>
          <a:lstStyle/>
          <a:p>
            <a:pPr>
              <a:defRPr/>
            </a:pPr>
            <a:r>
              <a:rPr lang="en-US" dirty="0">
                <a:solidFill>
                  <a:prstClr val="black"/>
                </a:solidFill>
              </a:rPr>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41</a:t>
            </a:fld>
            <a:endParaRPr lang="de-DE">
              <a:solidFill>
                <a:prstClr val="black"/>
              </a:solidFill>
            </a:endParaRPr>
          </a:p>
        </p:txBody>
      </p:sp>
    </p:spTree>
    <p:extLst>
      <p:ext uri="{BB962C8B-B14F-4D97-AF65-F5344CB8AC3E}">
        <p14:creationId xmlns:p14="http://schemas.microsoft.com/office/powerpoint/2010/main" val="4163593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latin typeface="Arial" charset="0"/>
                <a:ea typeface="+mn-ea"/>
                <a:cs typeface="+mn-cs"/>
              </a:rPr>
              <a:t>Arterial</a:t>
            </a:r>
            <a:r>
              <a:rPr lang="en-US" sz="1200" kern="1200" baseline="0" dirty="0">
                <a:solidFill>
                  <a:schemeClr val="tx1"/>
                </a:solidFill>
                <a:latin typeface="Arial" charset="0"/>
                <a:ea typeface="+mn-ea"/>
                <a:cs typeface="+mn-cs"/>
              </a:rPr>
              <a:t> Line/Central Line/TEE -</a:t>
            </a:r>
            <a:r>
              <a:rPr lang="en-US" sz="1200" kern="1200" dirty="0">
                <a:solidFill>
                  <a:schemeClr val="tx1"/>
                </a:solidFill>
                <a:latin typeface="Arial" charset="0"/>
                <a:ea typeface="+mn-ea"/>
                <a:cs typeface="+mn-cs"/>
              </a:rPr>
              <a:t>Ability to document laterality, catheter information, time-out, technique and more</a:t>
            </a:r>
          </a:p>
          <a:p>
            <a:pPr marL="171450" indent="-171450">
              <a:buFont typeface="Arial" panose="020B0604020202020204" pitchFamily="34" charset="0"/>
              <a:buChar char="•"/>
            </a:pPr>
            <a:r>
              <a:rPr lang="en-US" sz="1200" kern="1200" dirty="0">
                <a:solidFill>
                  <a:schemeClr val="tx1"/>
                </a:solidFill>
                <a:latin typeface="Arial" charset="0"/>
                <a:ea typeface="+mn-ea"/>
                <a:cs typeface="+mn-cs"/>
              </a:rPr>
              <a:t>Tourniquet - </a:t>
            </a:r>
            <a:r>
              <a:rPr lang="en-US" sz="1200" b="1" i="0" u="none" strike="noStrike" kern="1200" baseline="0" dirty="0">
                <a:solidFill>
                  <a:schemeClr val="tx1"/>
                </a:solidFill>
                <a:latin typeface="Arial" charset="0"/>
                <a:ea typeface="+mn-ea"/>
                <a:cs typeface="+mn-cs"/>
              </a:rPr>
              <a:t>A window displays when you try to close a case with running timers for a Tourniquet. </a:t>
            </a:r>
            <a:r>
              <a:rPr lang="en-US" sz="1200" b="0" i="0" u="none" strike="noStrike" kern="1200" baseline="0" dirty="0">
                <a:solidFill>
                  <a:schemeClr val="tx1"/>
                </a:solidFill>
                <a:latin typeface="Arial" charset="0"/>
                <a:ea typeface="+mn-ea"/>
                <a:cs typeface="+mn-cs"/>
              </a:rPr>
              <a:t>If a timer for a Tourniquet is running when you try to close a case, the Timers Running window displays a list of the running timers, serving as a reminder to return to the case and stop them.</a:t>
            </a:r>
            <a:endParaRPr lang="en-US" dirty="0"/>
          </a:p>
          <a:p>
            <a:pPr marL="171450" indent="-17145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42</a:t>
            </a:fld>
            <a:endParaRPr lang="de-DE">
              <a:solidFill>
                <a:prstClr val="black"/>
              </a:solidFill>
            </a:endParaRPr>
          </a:p>
        </p:txBody>
      </p:sp>
    </p:spTree>
    <p:extLst>
      <p:ext uri="{BB962C8B-B14F-4D97-AF65-F5344CB8AC3E}">
        <p14:creationId xmlns:p14="http://schemas.microsoft.com/office/powerpoint/2010/main" val="1603513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highlight</a:t>
            </a:r>
            <a:r>
              <a:rPr lang="en-US" baseline="0" dirty="0"/>
              <a:t> an entry, select, double click will open the form</a:t>
            </a:r>
          </a:p>
          <a:p>
            <a:r>
              <a:rPr lang="en-US" baseline="0" dirty="0"/>
              <a:t>If you highlight an entry, select enter it will open a window which displays the full entry – no …</a:t>
            </a:r>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43</a:t>
            </a:fld>
            <a:endParaRPr lang="de-DE">
              <a:solidFill>
                <a:prstClr val="black"/>
              </a:solidFill>
            </a:endParaRPr>
          </a:p>
        </p:txBody>
      </p:sp>
    </p:spTree>
    <p:extLst>
      <p:ext uri="{BB962C8B-B14F-4D97-AF65-F5344CB8AC3E}">
        <p14:creationId xmlns:p14="http://schemas.microsoft.com/office/powerpoint/2010/main" val="3536167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Double clicking brings the user</a:t>
            </a:r>
            <a:r>
              <a:rPr lang="en-US" baseline="0" dirty="0"/>
              <a:t> to the method or procedure page for editing if needed</a:t>
            </a:r>
          </a:p>
          <a:p>
            <a:pPr marL="171450" indent="-171450">
              <a:buFont typeface="Arial" panose="020B0604020202020204" pitchFamily="34" charset="0"/>
              <a:buChar char="•"/>
            </a:pPr>
            <a:r>
              <a:rPr lang="en-US" baseline="0" dirty="0"/>
              <a:t>Clicking enter will display all the text</a:t>
            </a:r>
          </a:p>
          <a:p>
            <a:pPr marL="171450" indent="-171450">
              <a:buFont typeface="Arial" panose="020B0604020202020204" pitchFamily="34" charset="0"/>
              <a:buChar char="•"/>
            </a:pPr>
            <a:r>
              <a:rPr lang="en-US" baseline="0" dirty="0"/>
              <a:t>A Summary page will need to be printed in order for long remarks to be displayed. They will still truncate in the intraop record</a:t>
            </a:r>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44</a:t>
            </a:fld>
            <a:endParaRPr lang="de-DE">
              <a:solidFill>
                <a:prstClr val="black"/>
              </a:solidFill>
            </a:endParaRPr>
          </a:p>
        </p:txBody>
      </p:sp>
    </p:spTree>
    <p:extLst>
      <p:ext uri="{BB962C8B-B14F-4D97-AF65-F5344CB8AC3E}">
        <p14:creationId xmlns:p14="http://schemas.microsoft.com/office/powerpoint/2010/main" val="36231185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View Missing Required data to see if complete</a:t>
            </a:r>
          </a:p>
        </p:txBody>
      </p:sp>
      <p:sp>
        <p:nvSpPr>
          <p:cNvPr id="4" name="Footer Placeholder 3"/>
          <p:cNvSpPr>
            <a:spLocks noGrp="1"/>
          </p:cNvSpPr>
          <p:nvPr>
            <p:ph type="ftr" sz="quarter" idx="10"/>
          </p:nvPr>
        </p:nvSpPr>
        <p:spPr/>
        <p:txBody>
          <a:bodyPr/>
          <a:lstStyle/>
          <a:p>
            <a:pPr>
              <a:defRPr/>
            </a:pPr>
            <a:r>
              <a:rPr lang="en-US" dirty="0">
                <a:solidFill>
                  <a:prstClr val="black"/>
                </a:solidFill>
              </a:rPr>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46</a:t>
            </a:fld>
            <a:endParaRPr lang="de-DE">
              <a:solidFill>
                <a:prstClr val="black"/>
              </a:solidFill>
            </a:endParaRPr>
          </a:p>
        </p:txBody>
      </p:sp>
    </p:spTree>
    <p:extLst>
      <p:ext uri="{BB962C8B-B14F-4D97-AF65-F5344CB8AC3E}">
        <p14:creationId xmlns:p14="http://schemas.microsoft.com/office/powerpoint/2010/main" val="38326514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a:t>
            </a:r>
            <a:r>
              <a:rPr lang="en-US" baseline="0" dirty="0"/>
              <a:t> </a:t>
            </a:r>
            <a:r>
              <a:rPr lang="en-US" dirty="0"/>
              <a:t>PACU</a:t>
            </a:r>
            <a:r>
              <a:rPr lang="en-US" baseline="0" dirty="0"/>
              <a:t> clinical workstation may be configured to print an Intra-OP &amp; a Post-Op record, but the Anesthesia provider only has the VistA Key that allows him/her to print Intra-Op records and not Post-Op and the PACU nurse has the Vista key that allows him/her to print the Post-Op record, so they would each receive the message </a:t>
            </a:r>
            <a:r>
              <a:rPr lang="en-US" sz="1200" dirty="0"/>
              <a:t>“Not all Selected Reports are Available”. Each would have sent the record</a:t>
            </a:r>
            <a:r>
              <a:rPr lang="en-US" sz="1200" baseline="0" dirty="0"/>
              <a:t> that they have permission to print.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aseline="0" dirty="0"/>
              <a:t>A super user must use the File/Print option and deselect the reports they do not want to send. (This is covered in more detail in the Super User session)</a:t>
            </a:r>
            <a:endParaRPr lang="en-US" sz="1200" dirty="0"/>
          </a:p>
          <a:p>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50</a:t>
            </a:fld>
            <a:endParaRPr lang="de-DE">
              <a:solidFill>
                <a:prstClr val="black"/>
              </a:solidFill>
            </a:endParaRPr>
          </a:p>
        </p:txBody>
      </p:sp>
    </p:spTree>
    <p:extLst>
      <p:ext uri="{BB962C8B-B14F-4D97-AF65-F5344CB8AC3E}">
        <p14:creationId xmlns:p14="http://schemas.microsoft.com/office/powerpoint/2010/main" val="32026688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“Success” message means</a:t>
            </a:r>
            <a:r>
              <a:rPr lang="en-US" baseline="0" dirty="0"/>
              <a:t> that the file was received by Databridge. </a:t>
            </a:r>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51</a:t>
            </a:fld>
            <a:endParaRPr lang="de-DE">
              <a:solidFill>
                <a:prstClr val="black"/>
              </a:solidFill>
            </a:endParaRPr>
          </a:p>
        </p:txBody>
      </p:sp>
    </p:spTree>
    <p:extLst>
      <p:ext uri="{BB962C8B-B14F-4D97-AF65-F5344CB8AC3E}">
        <p14:creationId xmlns:p14="http://schemas.microsoft.com/office/powerpoint/2010/main" val="4107396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What is the difference between lookup display and CPRS button?</a:t>
            </a:r>
          </a:p>
          <a:p>
            <a:r>
              <a:rPr lang="en-US" dirty="0">
                <a:solidFill>
                  <a:srgbClr val="0000FF"/>
                </a:solidFill>
                <a:latin typeface="Arial" pitchFamily="34" charset="0"/>
              </a:rPr>
              <a:t>Lookup allows the users to see a list of patients who have either had cases completed in IA or they been admitted to the hospital based on the filter setting (usually last 7 days)</a:t>
            </a:r>
          </a:p>
          <a:p>
            <a:pPr marL="171450" indent="-171450">
              <a:buFont typeface="Arial" panose="020B0604020202020204" pitchFamily="34" charset="0"/>
              <a:buChar char="•"/>
            </a:pPr>
            <a:r>
              <a:rPr lang="en-US" dirty="0">
                <a:solidFill>
                  <a:srgbClr val="0000FF"/>
                </a:solidFill>
                <a:latin typeface="Arial" pitchFamily="34" charset="0"/>
              </a:rPr>
              <a:t>CPRS allows the</a:t>
            </a:r>
            <a:r>
              <a:rPr lang="en-US" baseline="0" dirty="0">
                <a:solidFill>
                  <a:srgbClr val="0000FF"/>
                </a:solidFill>
                <a:latin typeface="Arial" pitchFamily="34" charset="0"/>
              </a:rPr>
              <a:t> selection of a patient who hasn’t been scheduled</a:t>
            </a:r>
            <a:endParaRPr lang="en-US" dirty="0">
              <a:solidFill>
                <a:srgbClr val="0000FF"/>
              </a:solidFill>
              <a:latin typeface="Arial" pitchFamily="34" charset="0"/>
            </a:endParaRPr>
          </a:p>
          <a:p>
            <a:endParaRPr lang="en-US" dirty="0">
              <a:solidFill>
                <a:srgbClr val="0000FF"/>
              </a:solidFill>
              <a:latin typeface="Arial" pitchFamily="34" charset="0"/>
            </a:endParaRPr>
          </a:p>
          <a:p>
            <a:endParaRPr lang="en-US" dirty="0">
              <a:latin typeface="Arial" pitchFamily="34" charset="0"/>
            </a:endParaRPr>
          </a:p>
          <a:p>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solidFill>
                  <a:prstClr val="black"/>
                </a:solidFill>
              </a:rPr>
              <a:pPr>
                <a:defRPr/>
              </a:pPr>
              <a:t>53</a:t>
            </a:fld>
            <a:endParaRPr lang="de-DE">
              <a:solidFill>
                <a:prstClr val="black"/>
              </a:solidFill>
            </a:endParaRPr>
          </a:p>
        </p:txBody>
      </p:sp>
    </p:spTree>
    <p:extLst>
      <p:ext uri="{BB962C8B-B14F-4D97-AF65-F5344CB8AC3E}">
        <p14:creationId xmlns:p14="http://schemas.microsoft.com/office/powerpoint/2010/main" val="184455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pPr>
                <a:defRPr/>
              </a:pPr>
              <a:t>6</a:t>
            </a:fld>
            <a:endParaRPr lang="de-DE"/>
          </a:p>
        </p:txBody>
      </p:sp>
    </p:spTree>
    <p:extLst>
      <p:ext uri="{BB962C8B-B14F-4D97-AF65-F5344CB8AC3E}">
        <p14:creationId xmlns:p14="http://schemas.microsoft.com/office/powerpoint/2010/main" val="17269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a:defRPr/>
            </a:pPr>
            <a:r>
              <a:rPr lang="en-US" dirty="0"/>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pPr>
                <a:defRPr/>
              </a:pPr>
              <a:t>7</a:t>
            </a:fld>
            <a:endParaRPr lang="de-DE"/>
          </a:p>
        </p:txBody>
      </p:sp>
    </p:spTree>
    <p:extLst>
      <p:ext uri="{BB962C8B-B14F-4D97-AF65-F5344CB8AC3E}">
        <p14:creationId xmlns:p14="http://schemas.microsoft.com/office/powerpoint/2010/main" val="174352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Innovian Anesthesia 6.0 | Recorder | 2014</a:t>
            </a:r>
            <a:endParaRPr lang="en-US" dirty="0"/>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pPr>
                <a:defRPr/>
              </a:pPr>
              <a:t>8</a:t>
            </a:fld>
            <a:endParaRPr lang="de-DE"/>
          </a:p>
        </p:txBody>
      </p:sp>
    </p:spTree>
    <p:extLst>
      <p:ext uri="{BB962C8B-B14F-4D97-AF65-F5344CB8AC3E}">
        <p14:creationId xmlns:p14="http://schemas.microsoft.com/office/powerpoint/2010/main" val="418125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pPr>
                <a:defRPr/>
              </a:pPr>
              <a:t>9</a:t>
            </a:fld>
            <a:endParaRPr lang="de-DE"/>
          </a:p>
        </p:txBody>
      </p:sp>
    </p:spTree>
    <p:extLst>
      <p:ext uri="{BB962C8B-B14F-4D97-AF65-F5344CB8AC3E}">
        <p14:creationId xmlns:p14="http://schemas.microsoft.com/office/powerpoint/2010/main" val="164263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812" indent="-227812">
              <a:lnSpc>
                <a:spcPct val="80000"/>
              </a:lnSpc>
              <a:buFont typeface="Wingdings" pitchFamily="2" charset="2"/>
              <a:buChar char="§"/>
            </a:pPr>
            <a:endParaRPr lang="en-US" dirty="0"/>
          </a:p>
        </p:txBody>
      </p:sp>
      <p:sp>
        <p:nvSpPr>
          <p:cNvPr id="4" name="Footer Placeholder 3"/>
          <p:cNvSpPr>
            <a:spLocks noGrp="1"/>
          </p:cNvSpPr>
          <p:nvPr>
            <p:ph type="ftr" sz="quarter" idx="10"/>
          </p:nvPr>
        </p:nvSpPr>
        <p:spPr/>
        <p:txBody>
          <a:bodyPr/>
          <a:lstStyle/>
          <a:p>
            <a:pPr>
              <a:defRPr/>
            </a:pPr>
            <a:r>
              <a:rPr lang="en-US" dirty="0"/>
              <a:t>Innovian Anesthesia 6.0 | Recorder | 2014</a:t>
            </a:r>
          </a:p>
        </p:txBody>
      </p:sp>
      <p:sp>
        <p:nvSpPr>
          <p:cNvPr id="5" name="Slide Number Placeholder 4"/>
          <p:cNvSpPr>
            <a:spLocks noGrp="1"/>
          </p:cNvSpPr>
          <p:nvPr>
            <p:ph type="sldNum" sz="quarter" idx="11"/>
          </p:nvPr>
        </p:nvSpPr>
        <p:spPr/>
        <p:txBody>
          <a:bodyPr/>
          <a:lstStyle/>
          <a:p>
            <a:pPr>
              <a:defRPr/>
            </a:pPr>
            <a:fld id="{E3C95E3C-5306-4BAE-B5C8-CCADBC47112F}" type="slidenum">
              <a:rPr lang="de-DE" smtClean="0"/>
              <a:pPr>
                <a:defRPr/>
              </a:pPr>
              <a:t>10</a:t>
            </a:fld>
            <a:endParaRPr lang="de-DE"/>
          </a:p>
        </p:txBody>
      </p:sp>
    </p:spTree>
    <p:extLst>
      <p:ext uri="{BB962C8B-B14F-4D97-AF65-F5344CB8AC3E}">
        <p14:creationId xmlns:p14="http://schemas.microsoft.com/office/powerpoint/2010/main" val="105385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9763" y="333375"/>
            <a:ext cx="6399212" cy="639763"/>
          </a:xfrm>
        </p:spPr>
        <p:txBody>
          <a:bodyPr/>
          <a:lstStyle/>
          <a:p>
            <a:r>
              <a:rPr lang="en-US" dirty="0"/>
              <a:t>Click to edit Master title style</a:t>
            </a:r>
          </a:p>
        </p:txBody>
      </p:sp>
      <p:sp>
        <p:nvSpPr>
          <p:cNvPr id="3" name="Content Placeholder 2"/>
          <p:cNvSpPr>
            <a:spLocks noGrp="1"/>
          </p:cNvSpPr>
          <p:nvPr>
            <p:ph idx="1"/>
          </p:nvPr>
        </p:nvSpPr>
        <p:spPr>
          <a:xfrm>
            <a:off x="639763" y="1370013"/>
            <a:ext cx="7953375" cy="4799012"/>
          </a:xfrm>
        </p:spPr>
        <p:txBody>
          <a:bodyPr/>
          <a:lstStyle>
            <a:lvl1pPr>
              <a:defRPr sz="1800"/>
            </a:lvl1pPr>
            <a:lvl2pPr marL="231775" indent="-230188">
              <a:buFont typeface="Wingdings" panose="05000000000000000000" pitchFamily="2" charset="2"/>
              <a:buChar char="v"/>
              <a:defRPr sz="1800"/>
            </a:lvl2pPr>
            <a:lvl3pPr>
              <a:defRPr sz="1800"/>
            </a:lvl3pPr>
            <a:lvl4pPr marL="682625" indent="-219075">
              <a:buFont typeface="Arial" panose="020B0604020202020204" pitchFamily="34" charset="0"/>
              <a:buChar char="̶"/>
              <a:defRPr sz="1800"/>
            </a:lvl4pPr>
            <a:lvl5pPr marL="914400" indent="-231775">
              <a:buFont typeface="Calisto MT" panose="02040603050505030304" pitchFamily="18"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86377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7473949" y="96838"/>
            <a:ext cx="141605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
          <p:cNvSpPr>
            <a:spLocks noChangeArrowheads="1"/>
          </p:cNvSpPr>
          <p:nvPr/>
        </p:nvSpPr>
        <p:spPr bwMode="gray">
          <a:xfrm>
            <a:off x="0" y="4437064"/>
            <a:ext cx="9144000" cy="1946275"/>
          </a:xfrm>
          <a:prstGeom prst="rect">
            <a:avLst/>
          </a:prstGeom>
          <a:solidFill>
            <a:srgbClr val="B2B2B2"/>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4099" name="Rectangle 3"/>
          <p:cNvSpPr>
            <a:spLocks noGrp="1" noChangeArrowheads="1"/>
          </p:cNvSpPr>
          <p:nvPr>
            <p:ph type="ctrTitle" hasCustomPrompt="1"/>
          </p:nvPr>
        </p:nvSpPr>
        <p:spPr>
          <a:xfrm>
            <a:off x="582614" y="4667251"/>
            <a:ext cx="6581775" cy="863600"/>
          </a:xfrm>
        </p:spPr>
        <p:txBody>
          <a:bodyPr tIns="0"/>
          <a:lstStyle>
            <a:lvl1pPr>
              <a:defRPr sz="2500" baseline="0">
                <a:solidFill>
                  <a:srgbClr val="0000FF"/>
                </a:solidFill>
              </a:defRPr>
            </a:lvl1pPr>
          </a:lstStyle>
          <a:p>
            <a:pPr lvl="0"/>
            <a:r>
              <a:rPr lang="de-DE" noProof="0" dirty="0"/>
              <a:t>Click to Insert Title Name</a:t>
            </a:r>
          </a:p>
        </p:txBody>
      </p:sp>
      <p:sp>
        <p:nvSpPr>
          <p:cNvPr id="4100" name="Rectangle 4"/>
          <p:cNvSpPr>
            <a:spLocks noGrp="1" noChangeArrowheads="1"/>
          </p:cNvSpPr>
          <p:nvPr>
            <p:ph type="subTitle" idx="1" hasCustomPrompt="1"/>
          </p:nvPr>
        </p:nvSpPr>
        <p:spPr>
          <a:xfrm>
            <a:off x="582614" y="5689600"/>
            <a:ext cx="6581775" cy="647700"/>
          </a:xfrm>
        </p:spPr>
        <p:txBody>
          <a:bodyPr/>
          <a:lstStyle>
            <a:lvl1pPr>
              <a:spcBef>
                <a:spcPct val="0"/>
              </a:spcBef>
              <a:spcAft>
                <a:spcPct val="0"/>
              </a:spcAft>
              <a:defRPr sz="1500">
                <a:solidFill>
                  <a:srgbClr val="0000FF"/>
                </a:solidFill>
              </a:defRPr>
            </a:lvl1pPr>
          </a:lstStyle>
          <a:p>
            <a:pPr lvl="0"/>
            <a:r>
              <a:rPr lang="de-DE" noProof="0" dirty="0"/>
              <a:t>Click to Insert Sub-title Name</a:t>
            </a:r>
          </a:p>
        </p:txBody>
      </p:sp>
    </p:spTree>
    <p:extLst>
      <p:ext uri="{BB962C8B-B14F-4D97-AF65-F5344CB8AC3E}">
        <p14:creationId xmlns:p14="http://schemas.microsoft.com/office/powerpoint/2010/main" val="15564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6"/>
          <p:cNvSpPr>
            <a:spLocks noGrp="1" noChangeArrowheads="1"/>
          </p:cNvSpPr>
          <p:nvPr>
            <p:ph type="ftr" sz="quarter" idx="10"/>
          </p:nvPr>
        </p:nvSpPr>
        <p:spPr>
          <a:xfrm>
            <a:off x="585216" y="6382512"/>
            <a:ext cx="7978775" cy="287338"/>
          </a:xfrm>
          <a:ln/>
        </p:spPr>
        <p:txBody>
          <a:bodyPr/>
          <a:lstStyle>
            <a:lvl1pPr>
              <a:defRPr/>
            </a:lvl1pPr>
          </a:lstStyle>
          <a:p>
            <a:pPr>
              <a:defRPr/>
            </a:pPr>
            <a:endParaRPr lang="de-DE" dirty="0">
              <a:solidFill>
                <a:srgbClr val="000000"/>
              </a:solidFill>
            </a:endParaRPr>
          </a:p>
        </p:txBody>
      </p:sp>
      <p:sp>
        <p:nvSpPr>
          <p:cNvPr id="2" name="Title 1"/>
          <p:cNvSpPr>
            <a:spLocks noGrp="1"/>
          </p:cNvSpPr>
          <p:nvPr>
            <p:ph type="title"/>
          </p:nvPr>
        </p:nvSpPr>
        <p:spPr/>
        <p:txBody>
          <a:bodyPr/>
          <a:lstStyle>
            <a:lvl1pPr>
              <a:defRPr>
                <a:solidFill>
                  <a:srgbClr val="000099"/>
                </a:solidFill>
                <a:latin typeface="Calisto MT" panose="0204060305050503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40081" y="1295401"/>
            <a:ext cx="7978775" cy="4941888"/>
          </a:xfrm>
        </p:spPr>
        <p:txBody>
          <a:bodyPr/>
          <a:lstStyle>
            <a:lvl1pPr>
              <a:defRPr>
                <a:latin typeface="Calisto MT" panose="02040603050505030304" pitchFamily="18" charset="0"/>
              </a:defRPr>
            </a:lvl1pPr>
            <a:lvl2pPr>
              <a:buSzPct val="100000"/>
              <a:defRPr>
                <a:latin typeface="Calisto MT" panose="02040603050505030304" pitchFamily="18" charset="0"/>
              </a:defRPr>
            </a:lvl2pPr>
            <a:lvl3pPr>
              <a:defRPr>
                <a:latin typeface="Calisto MT" panose="02040603050505030304" pitchFamily="18" charset="0"/>
              </a:defRPr>
            </a:lvl3pPr>
            <a:lvl4pPr>
              <a:defRPr>
                <a:latin typeface="Calisto MT" panose="02040603050505030304" pitchFamily="18" charset="0"/>
              </a:defRPr>
            </a:lvl4pPr>
            <a:lvl5pPr>
              <a:defRPr>
                <a:latin typeface="Calisto MT" panose="02040603050505030304" pitchFamily="18" charset="0"/>
              </a:defRPr>
            </a:lvl5pPr>
          </a:lstStyle>
          <a:p>
            <a:pPr lvl="0"/>
            <a:r>
              <a:rPr lang="de-DE" altLang="en-US" dirty="0"/>
              <a:t>Click to edit Master level</a:t>
            </a:r>
          </a:p>
          <a:p>
            <a:pPr lvl="1"/>
            <a:r>
              <a:rPr lang="de-DE" altLang="en-US" dirty="0"/>
              <a:t>Second level</a:t>
            </a:r>
          </a:p>
          <a:p>
            <a:pPr lvl="2"/>
            <a:r>
              <a:rPr lang="de-DE" altLang="en-US" dirty="0"/>
              <a:t>Third Level</a:t>
            </a:r>
          </a:p>
          <a:p>
            <a:pPr lvl="3"/>
            <a:r>
              <a:rPr lang="de-DE" altLang="en-US" dirty="0"/>
              <a:t>Fourth Level</a:t>
            </a:r>
          </a:p>
          <a:p>
            <a:pPr lvl="4"/>
            <a:r>
              <a:rPr lang="de-DE" altLang="en-US" dirty="0"/>
              <a:t>Fith Level</a:t>
            </a:r>
          </a:p>
        </p:txBody>
      </p:sp>
      <p:sp>
        <p:nvSpPr>
          <p:cNvPr id="5" name="Rectangle 17"/>
          <p:cNvSpPr>
            <a:spLocks noGrp="1" noChangeArrowheads="1"/>
          </p:cNvSpPr>
          <p:nvPr>
            <p:ph type="sldNum" sz="quarter" idx="11"/>
          </p:nvPr>
        </p:nvSpPr>
        <p:spPr>
          <a:ln/>
        </p:spPr>
        <p:txBody>
          <a:bodyPr/>
          <a:lstStyle>
            <a:lvl1pPr>
              <a:defRPr/>
            </a:lvl1pPr>
          </a:lstStyle>
          <a:p>
            <a:pPr>
              <a:defRPr/>
            </a:pPr>
            <a:fld id="{EDEFEAF6-BE7C-4DC5-916A-5956829A44A2}"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333732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0080" y="4406900"/>
            <a:ext cx="7772400" cy="1362075"/>
          </a:xfrm>
        </p:spPr>
        <p:txBody>
          <a:bodyPr/>
          <a:lstStyle>
            <a:lvl1pPr algn="l">
              <a:defRPr sz="4000" b="1" cap="all">
                <a:solidFill>
                  <a:srgbClr val="000099"/>
                </a:solidFill>
                <a:latin typeface="Calisto MT" panose="02040603050505030304" pitchFamily="18" charset="0"/>
              </a:defRPr>
            </a:lvl1pPr>
          </a:lstStyle>
          <a:p>
            <a:r>
              <a:rPr lang="en-US" dirty="0"/>
              <a:t>Click to edit Master title style</a:t>
            </a:r>
          </a:p>
        </p:txBody>
      </p:sp>
      <p:sp>
        <p:nvSpPr>
          <p:cNvPr id="3" name="Text Placeholder 2"/>
          <p:cNvSpPr>
            <a:spLocks noGrp="1"/>
          </p:cNvSpPr>
          <p:nvPr>
            <p:ph type="body" idx="1"/>
          </p:nvPr>
        </p:nvSpPr>
        <p:spPr>
          <a:xfrm>
            <a:off x="640080" y="2906714"/>
            <a:ext cx="7772400" cy="1500187"/>
          </a:xfrm>
        </p:spPr>
        <p:txBody>
          <a:bodyPr anchor="b"/>
          <a:lstStyle>
            <a:lvl1pPr marL="0" indent="0">
              <a:buNone/>
              <a:defRPr sz="2000">
                <a:latin typeface="Calisto MT" panose="02040603050505030304"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6"/>
          <p:cNvSpPr>
            <a:spLocks noGrp="1" noChangeArrowheads="1"/>
          </p:cNvSpPr>
          <p:nvPr>
            <p:ph type="ftr" sz="quarter" idx="10"/>
          </p:nvPr>
        </p:nvSpPr>
        <p:spPr>
          <a:xfrm>
            <a:off x="582614" y="6381750"/>
            <a:ext cx="7315200" cy="287338"/>
          </a:xfrm>
          <a:ln/>
        </p:spPr>
        <p:txBody>
          <a:bodyPr/>
          <a:lstStyle>
            <a:lvl1pPr>
              <a:defRPr/>
            </a:lvl1pPr>
          </a:lstStyle>
          <a:p>
            <a:pPr>
              <a:defRPr/>
            </a:pPr>
            <a:endParaRPr lang="de-DE" dirty="0">
              <a:solidFill>
                <a:srgbClr val="000000"/>
              </a:solidFill>
            </a:endParaRPr>
          </a:p>
        </p:txBody>
      </p:sp>
      <p:sp>
        <p:nvSpPr>
          <p:cNvPr id="5" name="Rectangle 17"/>
          <p:cNvSpPr>
            <a:spLocks noGrp="1" noChangeArrowheads="1"/>
          </p:cNvSpPr>
          <p:nvPr>
            <p:ph type="sldNum" sz="quarter" idx="11"/>
          </p:nvPr>
        </p:nvSpPr>
        <p:spPr>
          <a:ln/>
        </p:spPr>
        <p:txBody>
          <a:bodyPr/>
          <a:lstStyle>
            <a:lvl1pPr>
              <a:defRPr/>
            </a:lvl1pPr>
          </a:lstStyle>
          <a:p>
            <a:pPr>
              <a:defRPr/>
            </a:pPr>
            <a:fld id="{9CE241F2-AA7B-4178-A905-287CEE4E28AD}"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1903753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latin typeface="Calisto MT" panose="02040603050505030304" pitchFamily="18" charset="0"/>
              </a:defRPr>
            </a:lvl1pPr>
          </a:lstStyle>
          <a:p>
            <a:r>
              <a:rPr lang="en-US" dirty="0"/>
              <a:t>Click to edit Master title style</a:t>
            </a:r>
          </a:p>
        </p:txBody>
      </p:sp>
      <p:sp>
        <p:nvSpPr>
          <p:cNvPr id="3" name="Content Placeholder 2"/>
          <p:cNvSpPr>
            <a:spLocks noGrp="1"/>
          </p:cNvSpPr>
          <p:nvPr>
            <p:ph sz="half" idx="1" hasCustomPrompt="1"/>
          </p:nvPr>
        </p:nvSpPr>
        <p:spPr>
          <a:xfrm>
            <a:off x="640081" y="1484314"/>
            <a:ext cx="3913187" cy="4752975"/>
          </a:xfrm>
        </p:spPr>
        <p:txBody>
          <a:bodyPr/>
          <a:lstStyle>
            <a:lvl1pPr>
              <a:defRPr sz="2800">
                <a:latin typeface="Calisto MT" panose="02040603050505030304" pitchFamily="18" charset="0"/>
              </a:defRPr>
            </a:lvl1pPr>
            <a:lvl2pPr>
              <a:defRPr sz="2400">
                <a:latin typeface="Calisto MT" panose="02040603050505030304" pitchFamily="18" charset="0"/>
              </a:defRPr>
            </a:lvl2pPr>
            <a:lvl3pPr>
              <a:defRPr sz="2000">
                <a:latin typeface="Calisto MT" panose="02040603050505030304" pitchFamily="18" charset="0"/>
              </a:defRPr>
            </a:lvl3pPr>
            <a:lvl4pPr>
              <a:defRPr sz="1800">
                <a:latin typeface="Calisto MT" panose="02040603050505030304" pitchFamily="18" charset="0"/>
              </a:defRPr>
            </a:lvl4pPr>
            <a:lvl5pPr>
              <a:defRPr sz="1800">
                <a:latin typeface="Calisto MT" panose="02040603050505030304" pitchFamily="18" charset="0"/>
              </a:defRPr>
            </a:lvl5pPr>
            <a:lvl6pPr>
              <a:defRPr sz="1800"/>
            </a:lvl6pPr>
            <a:lvl7pPr>
              <a:defRPr sz="1800"/>
            </a:lvl7pPr>
            <a:lvl8pPr>
              <a:defRPr sz="1800"/>
            </a:lvl8pPr>
            <a:lvl9pPr>
              <a:defRPr sz="1800"/>
            </a:lvl9pPr>
          </a:lstStyle>
          <a:p>
            <a:pPr lvl="0"/>
            <a:r>
              <a:rPr lang="de-DE" altLang="en-US" dirty="0"/>
              <a:t>Click to edit Master level</a:t>
            </a:r>
          </a:p>
          <a:p>
            <a:pPr lvl="1"/>
            <a:r>
              <a:rPr lang="de-DE" altLang="en-US" dirty="0"/>
              <a:t>Second level</a:t>
            </a:r>
          </a:p>
          <a:p>
            <a:pPr lvl="2"/>
            <a:r>
              <a:rPr lang="de-DE" altLang="en-US" dirty="0"/>
              <a:t>Third Level</a:t>
            </a:r>
          </a:p>
          <a:p>
            <a:pPr lvl="3"/>
            <a:r>
              <a:rPr lang="de-DE" altLang="en-US" dirty="0"/>
              <a:t>Fourth Level</a:t>
            </a:r>
          </a:p>
          <a:p>
            <a:pPr lvl="4"/>
            <a:r>
              <a:rPr lang="de-DE" altLang="en-US" dirty="0"/>
              <a:t>Fith Level</a:t>
            </a:r>
          </a:p>
        </p:txBody>
      </p:sp>
      <p:sp>
        <p:nvSpPr>
          <p:cNvPr id="4" name="Content Placeholder 3"/>
          <p:cNvSpPr>
            <a:spLocks noGrp="1"/>
          </p:cNvSpPr>
          <p:nvPr>
            <p:ph sz="half" idx="2" hasCustomPrompt="1"/>
          </p:nvPr>
        </p:nvSpPr>
        <p:spPr>
          <a:xfrm>
            <a:off x="4648201" y="1484314"/>
            <a:ext cx="3913188" cy="4752975"/>
          </a:xfrm>
        </p:spPr>
        <p:txBody>
          <a:bodyPr/>
          <a:lstStyle>
            <a:lvl1pPr>
              <a:defRPr sz="2800">
                <a:latin typeface="Calisto MT" panose="02040603050505030304" pitchFamily="18" charset="0"/>
              </a:defRPr>
            </a:lvl1pPr>
            <a:lvl2pPr>
              <a:defRPr sz="2400">
                <a:latin typeface="Calisto MT" panose="02040603050505030304" pitchFamily="18" charset="0"/>
              </a:defRPr>
            </a:lvl2pPr>
            <a:lvl3pPr>
              <a:defRPr sz="2000">
                <a:latin typeface="Calisto MT" panose="02040603050505030304" pitchFamily="18" charset="0"/>
              </a:defRPr>
            </a:lvl3pPr>
            <a:lvl4pPr>
              <a:defRPr sz="1800">
                <a:latin typeface="Calisto MT" panose="02040603050505030304" pitchFamily="18" charset="0"/>
              </a:defRPr>
            </a:lvl4pPr>
            <a:lvl5pPr>
              <a:defRPr sz="1800">
                <a:latin typeface="Calisto MT" panose="02040603050505030304" pitchFamily="18" charset="0"/>
              </a:defRPr>
            </a:lvl5pPr>
            <a:lvl6pPr>
              <a:defRPr sz="1800"/>
            </a:lvl6pPr>
            <a:lvl7pPr>
              <a:defRPr sz="1800"/>
            </a:lvl7pPr>
            <a:lvl8pPr>
              <a:defRPr sz="1800"/>
            </a:lvl8pPr>
            <a:lvl9pPr>
              <a:defRPr sz="1800"/>
            </a:lvl9pPr>
          </a:lstStyle>
          <a:p>
            <a:pPr lvl="0"/>
            <a:r>
              <a:rPr lang="de-DE" altLang="en-US" dirty="0"/>
              <a:t>Click to edit Master level</a:t>
            </a:r>
          </a:p>
          <a:p>
            <a:pPr lvl="1"/>
            <a:r>
              <a:rPr lang="de-DE" altLang="en-US" dirty="0"/>
              <a:t>Second level</a:t>
            </a:r>
          </a:p>
          <a:p>
            <a:pPr lvl="2"/>
            <a:r>
              <a:rPr lang="de-DE" altLang="en-US" dirty="0"/>
              <a:t>Third Level</a:t>
            </a:r>
          </a:p>
          <a:p>
            <a:pPr lvl="3"/>
            <a:r>
              <a:rPr lang="de-DE" altLang="en-US" dirty="0"/>
              <a:t>Fourth Level</a:t>
            </a:r>
          </a:p>
          <a:p>
            <a:pPr lvl="4"/>
            <a:r>
              <a:rPr lang="de-DE" altLang="en-US" dirty="0"/>
              <a:t>Fith Level</a:t>
            </a:r>
          </a:p>
        </p:txBody>
      </p:sp>
      <p:sp>
        <p:nvSpPr>
          <p:cNvPr id="5" name="Rectangle 16"/>
          <p:cNvSpPr>
            <a:spLocks noGrp="1" noChangeArrowheads="1"/>
          </p:cNvSpPr>
          <p:nvPr>
            <p:ph type="ftr" sz="quarter" idx="10"/>
          </p:nvPr>
        </p:nvSpPr>
        <p:spPr>
          <a:ln/>
        </p:spPr>
        <p:txBody>
          <a:bodyPr/>
          <a:lstStyle>
            <a:lvl1pPr>
              <a:defRPr/>
            </a:lvl1pPr>
          </a:lstStyle>
          <a:p>
            <a:pPr>
              <a:defRPr/>
            </a:pPr>
            <a:endParaRPr lang="de-DE" dirty="0">
              <a:solidFill>
                <a:srgbClr val="000000"/>
              </a:solidFill>
            </a:endParaRPr>
          </a:p>
        </p:txBody>
      </p:sp>
      <p:sp>
        <p:nvSpPr>
          <p:cNvPr id="6" name="Rectangle 17"/>
          <p:cNvSpPr>
            <a:spLocks noGrp="1" noChangeArrowheads="1"/>
          </p:cNvSpPr>
          <p:nvPr>
            <p:ph type="sldNum" sz="quarter" idx="11"/>
          </p:nvPr>
        </p:nvSpPr>
        <p:spPr>
          <a:ln/>
        </p:spPr>
        <p:txBody>
          <a:bodyPr/>
          <a:lstStyle>
            <a:lvl1pPr>
              <a:defRPr/>
            </a:lvl1pPr>
          </a:lstStyle>
          <a:p>
            <a:pPr>
              <a:defRPr/>
            </a:pPr>
            <a:fld id="{B0775CA1-A412-4089-86A8-ACD22DD25D03}"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1256457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99"/>
                </a:solidFill>
                <a:latin typeface="Calisto MT" panose="02040603050505030304" pitchFamily="18" charset="0"/>
              </a:defRPr>
            </a:lvl1pPr>
          </a:lstStyle>
          <a:p>
            <a:r>
              <a:rPr lang="en-US" dirty="0"/>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atin typeface="Calisto MT" panose="02040603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atin typeface="Calisto MT" panose="02040603050505030304" pitchFamily="18" charset="0"/>
              </a:defRPr>
            </a:lvl1pPr>
            <a:lvl2pPr>
              <a:defRPr sz="2000">
                <a:latin typeface="Calisto MT" panose="02040603050505030304" pitchFamily="18" charset="0"/>
              </a:defRPr>
            </a:lvl2pPr>
            <a:lvl3pPr>
              <a:defRPr sz="1800">
                <a:latin typeface="Calisto MT" panose="02040603050505030304" pitchFamily="18" charset="0"/>
              </a:defRPr>
            </a:lvl3pPr>
            <a:lvl4pPr>
              <a:defRPr sz="1600">
                <a:latin typeface="Calisto MT" panose="02040603050505030304" pitchFamily="18" charset="0"/>
              </a:defRPr>
            </a:lvl4pPr>
            <a:lvl5pPr>
              <a:defRPr sz="1600">
                <a:latin typeface="Calisto MT" panose="0204060305050503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Calisto MT" panose="02040603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Calisto MT" panose="02040603050505030304" pitchFamily="18" charset="0"/>
              </a:defRPr>
            </a:lvl1pPr>
            <a:lvl2pPr>
              <a:defRPr sz="2000">
                <a:latin typeface="Calisto MT" panose="02040603050505030304" pitchFamily="18" charset="0"/>
              </a:defRPr>
            </a:lvl2pPr>
            <a:lvl3pPr>
              <a:defRPr sz="1800">
                <a:latin typeface="Calisto MT" panose="02040603050505030304" pitchFamily="18" charset="0"/>
              </a:defRPr>
            </a:lvl3pPr>
            <a:lvl4pPr>
              <a:defRPr sz="1600">
                <a:latin typeface="Calisto MT" panose="02040603050505030304" pitchFamily="18" charset="0"/>
              </a:defRPr>
            </a:lvl4pPr>
            <a:lvl5pPr>
              <a:defRPr sz="1600">
                <a:latin typeface="Calisto MT" panose="0204060305050503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6"/>
          <p:cNvSpPr>
            <a:spLocks noGrp="1" noChangeArrowheads="1"/>
          </p:cNvSpPr>
          <p:nvPr>
            <p:ph type="ftr" sz="quarter" idx="10"/>
          </p:nvPr>
        </p:nvSpPr>
        <p:spPr>
          <a:ln/>
        </p:spPr>
        <p:txBody>
          <a:bodyPr/>
          <a:lstStyle>
            <a:lvl1pPr>
              <a:defRPr/>
            </a:lvl1pPr>
          </a:lstStyle>
          <a:p>
            <a:pPr>
              <a:defRPr/>
            </a:pPr>
            <a:endParaRPr lang="de-DE" dirty="0">
              <a:solidFill>
                <a:srgbClr val="000000"/>
              </a:solidFill>
            </a:endParaRPr>
          </a:p>
        </p:txBody>
      </p:sp>
      <p:sp>
        <p:nvSpPr>
          <p:cNvPr id="8" name="Rectangle 17"/>
          <p:cNvSpPr>
            <a:spLocks noGrp="1" noChangeArrowheads="1"/>
          </p:cNvSpPr>
          <p:nvPr>
            <p:ph type="sldNum" sz="quarter" idx="11"/>
          </p:nvPr>
        </p:nvSpPr>
        <p:spPr>
          <a:ln/>
        </p:spPr>
        <p:txBody>
          <a:bodyPr/>
          <a:lstStyle>
            <a:lvl1pPr>
              <a:defRPr/>
            </a:lvl1pPr>
          </a:lstStyle>
          <a:p>
            <a:pPr>
              <a:defRPr/>
            </a:pPr>
            <a:fld id="{77F56083-5A31-476C-B32C-08149F679B37}"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492717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latin typeface="Calisto MT" panose="02040603050505030304" pitchFamily="18" charset="0"/>
              </a:defRPr>
            </a:lvl1pPr>
          </a:lstStyle>
          <a:p>
            <a:r>
              <a:rPr lang="en-US" dirty="0"/>
              <a:t>Click to edit Master title style</a:t>
            </a:r>
          </a:p>
        </p:txBody>
      </p:sp>
      <p:sp>
        <p:nvSpPr>
          <p:cNvPr id="3" name="Rectangle 16"/>
          <p:cNvSpPr>
            <a:spLocks noGrp="1" noChangeArrowheads="1"/>
          </p:cNvSpPr>
          <p:nvPr>
            <p:ph type="ftr" sz="quarter" idx="10"/>
          </p:nvPr>
        </p:nvSpPr>
        <p:spPr>
          <a:ln/>
        </p:spPr>
        <p:txBody>
          <a:bodyPr/>
          <a:lstStyle>
            <a:lvl1pPr>
              <a:defRPr/>
            </a:lvl1pPr>
          </a:lstStyle>
          <a:p>
            <a:pPr>
              <a:defRPr/>
            </a:pPr>
            <a:endParaRPr lang="de-DE" dirty="0">
              <a:solidFill>
                <a:srgbClr val="000000"/>
              </a:solidFill>
            </a:endParaRPr>
          </a:p>
        </p:txBody>
      </p:sp>
      <p:sp>
        <p:nvSpPr>
          <p:cNvPr id="4" name="Rectangle 17"/>
          <p:cNvSpPr>
            <a:spLocks noGrp="1" noChangeArrowheads="1"/>
          </p:cNvSpPr>
          <p:nvPr>
            <p:ph type="sldNum" sz="quarter" idx="11"/>
          </p:nvPr>
        </p:nvSpPr>
        <p:spPr>
          <a:ln/>
        </p:spPr>
        <p:txBody>
          <a:bodyPr/>
          <a:lstStyle>
            <a:lvl1pPr>
              <a:defRPr/>
            </a:lvl1pPr>
          </a:lstStyle>
          <a:p>
            <a:pPr>
              <a:defRPr/>
            </a:pPr>
            <a:fld id="{770AF31A-44DA-4593-AB22-0CE55A919D6F}"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3446963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de-DE" dirty="0">
              <a:solidFill>
                <a:srgbClr val="000000"/>
              </a:solidFill>
            </a:endParaRPr>
          </a:p>
        </p:txBody>
      </p:sp>
      <p:sp>
        <p:nvSpPr>
          <p:cNvPr id="3" name="Rectangle 17"/>
          <p:cNvSpPr>
            <a:spLocks noGrp="1" noChangeArrowheads="1"/>
          </p:cNvSpPr>
          <p:nvPr>
            <p:ph type="sldNum" sz="quarter" idx="11"/>
          </p:nvPr>
        </p:nvSpPr>
        <p:spPr>
          <a:ln/>
        </p:spPr>
        <p:txBody>
          <a:bodyPr/>
          <a:lstStyle>
            <a:lvl1pPr>
              <a:defRPr/>
            </a:lvl1pPr>
          </a:lstStyle>
          <a:p>
            <a:pPr>
              <a:defRPr/>
            </a:pPr>
            <a:fld id="{9252E56D-6CAE-4518-B048-C26477B681B1}"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3473853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solidFill>
                  <a:srgbClr val="000099"/>
                </a:solidFill>
                <a:latin typeface="Calisto MT" panose="02040603050505030304" pitchFamily="18"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Calisto MT" panose="02040603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de-DE" dirty="0">
              <a:solidFill>
                <a:srgbClr val="000000"/>
              </a:solidFill>
            </a:endParaRPr>
          </a:p>
        </p:txBody>
      </p:sp>
      <p:sp>
        <p:nvSpPr>
          <p:cNvPr id="6" name="Rectangle 17"/>
          <p:cNvSpPr>
            <a:spLocks noGrp="1" noChangeArrowheads="1"/>
          </p:cNvSpPr>
          <p:nvPr>
            <p:ph type="sldNum" sz="quarter" idx="11"/>
          </p:nvPr>
        </p:nvSpPr>
        <p:spPr>
          <a:ln/>
        </p:spPr>
        <p:txBody>
          <a:bodyPr/>
          <a:lstStyle>
            <a:lvl1pPr>
              <a:defRPr/>
            </a:lvl1pPr>
          </a:lstStyle>
          <a:p>
            <a:pPr>
              <a:defRPr/>
            </a:pPr>
            <a:fld id="{E3488356-EBCA-4E9B-9E5F-2BC64DC254AC}"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1263250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latin typeface="Calisto MT" panose="02040603050505030304" pitchFamily="18"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sto MT" panose="02040603050505030304" pitchFamily="18" charset="0"/>
              </a:defRPr>
            </a:lvl1pPr>
            <a:lvl2pPr>
              <a:defRPr>
                <a:latin typeface="Calisto MT" panose="02040603050505030304" pitchFamily="18" charset="0"/>
              </a:defRPr>
            </a:lvl2pPr>
            <a:lvl3pPr>
              <a:defRPr>
                <a:latin typeface="Calisto MT" panose="02040603050505030304" pitchFamily="18" charset="0"/>
              </a:defRPr>
            </a:lvl3pPr>
            <a:lvl4pPr>
              <a:defRPr>
                <a:latin typeface="Calisto MT" panose="02040603050505030304" pitchFamily="18" charset="0"/>
              </a:defRPr>
            </a:lvl4pPr>
            <a:lvl5pPr>
              <a:defRPr>
                <a:latin typeface="Calisto MT" panose="02040603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6"/>
          <p:cNvSpPr>
            <a:spLocks noGrp="1" noChangeArrowheads="1"/>
          </p:cNvSpPr>
          <p:nvPr>
            <p:ph type="ftr" sz="quarter" idx="10"/>
          </p:nvPr>
        </p:nvSpPr>
        <p:spPr>
          <a:ln/>
        </p:spPr>
        <p:txBody>
          <a:bodyPr/>
          <a:lstStyle>
            <a:lvl1pPr>
              <a:defRPr/>
            </a:lvl1pPr>
          </a:lstStyle>
          <a:p>
            <a:pPr>
              <a:defRPr/>
            </a:pPr>
            <a:endParaRPr lang="de-DE" dirty="0">
              <a:solidFill>
                <a:srgbClr val="000000"/>
              </a:solidFill>
            </a:endParaRPr>
          </a:p>
        </p:txBody>
      </p:sp>
      <p:sp>
        <p:nvSpPr>
          <p:cNvPr id="5" name="Rectangle 17"/>
          <p:cNvSpPr>
            <a:spLocks noGrp="1" noChangeArrowheads="1"/>
          </p:cNvSpPr>
          <p:nvPr>
            <p:ph type="sldNum" sz="quarter" idx="11"/>
          </p:nvPr>
        </p:nvSpPr>
        <p:spPr>
          <a:ln/>
        </p:spPr>
        <p:txBody>
          <a:bodyPr/>
          <a:lstStyle>
            <a:lvl1pPr>
              <a:defRPr/>
            </a:lvl1pPr>
          </a:lstStyle>
          <a:p>
            <a:pPr>
              <a:defRPr/>
            </a:pPr>
            <a:fld id="{7AEEA14D-55B5-4CEB-9C35-E8ED9D73816A}"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936063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0080" y="333376"/>
            <a:ext cx="6116637" cy="719138"/>
          </a:xfrm>
        </p:spPr>
        <p:txBody>
          <a:bodyPr/>
          <a:lstStyle>
            <a:lvl1pPr>
              <a:defRPr>
                <a:solidFill>
                  <a:srgbClr val="000099"/>
                </a:solidFill>
                <a:latin typeface="Calisto MT" panose="02040603050505030304" pitchFamily="18" charset="0"/>
              </a:defRPr>
            </a:lvl1pPr>
          </a:lstStyle>
          <a:p>
            <a:r>
              <a:rPr lang="en-US" dirty="0"/>
              <a:t>Click to edit Master title style</a:t>
            </a:r>
          </a:p>
        </p:txBody>
      </p:sp>
      <p:sp>
        <p:nvSpPr>
          <p:cNvPr id="3" name="Table Placeholder 2"/>
          <p:cNvSpPr>
            <a:spLocks noGrp="1"/>
          </p:cNvSpPr>
          <p:nvPr>
            <p:ph type="tbl" idx="1"/>
          </p:nvPr>
        </p:nvSpPr>
        <p:spPr>
          <a:xfrm>
            <a:off x="640081" y="1484314"/>
            <a:ext cx="7978775" cy="4752975"/>
          </a:xfrm>
        </p:spPr>
        <p:txBody>
          <a:bodyPr/>
          <a:lstStyle/>
          <a:p>
            <a:pPr lvl="0"/>
            <a:endParaRPr lang="en-US" noProof="0"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de-DE" dirty="0">
              <a:solidFill>
                <a:srgbClr val="000000"/>
              </a:solidFill>
            </a:endParaRPr>
          </a:p>
        </p:txBody>
      </p:sp>
      <p:sp>
        <p:nvSpPr>
          <p:cNvPr id="5" name="Rectangle 17"/>
          <p:cNvSpPr>
            <a:spLocks noGrp="1" noChangeArrowheads="1"/>
          </p:cNvSpPr>
          <p:nvPr>
            <p:ph type="sldNum" sz="quarter" idx="11"/>
          </p:nvPr>
        </p:nvSpPr>
        <p:spPr>
          <a:ln/>
        </p:spPr>
        <p:txBody>
          <a:bodyPr/>
          <a:lstStyle>
            <a:lvl1pPr>
              <a:defRPr/>
            </a:lvl1pPr>
          </a:lstStyle>
          <a:p>
            <a:pPr>
              <a:defRPr/>
            </a:pPr>
            <a:fld id="{781009B6-9CC9-451B-BEF9-56EEAA6D8933}"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55965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39763" y="333375"/>
            <a:ext cx="6399212" cy="639763"/>
          </a:xfrm>
        </p:spPr>
        <p:txBody>
          <a:bodyPr/>
          <a:lstStyle/>
          <a:p>
            <a:r>
              <a:rPr lang="en-US" dirty="0"/>
              <a:t>Click to edit Master title style</a:t>
            </a:r>
          </a:p>
        </p:txBody>
      </p:sp>
      <p:sp>
        <p:nvSpPr>
          <p:cNvPr id="3" name="Content Placeholder 2"/>
          <p:cNvSpPr>
            <a:spLocks noGrp="1"/>
          </p:cNvSpPr>
          <p:nvPr>
            <p:ph sz="half" idx="1"/>
          </p:nvPr>
        </p:nvSpPr>
        <p:spPr>
          <a:xfrm>
            <a:off x="639763" y="1370013"/>
            <a:ext cx="7953375" cy="2322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9763" y="3844925"/>
            <a:ext cx="7953375"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908488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sto MT" panose="02040603050505030304" pitchFamily="18" charset="0"/>
              </a:defRPr>
            </a:lvl1pPr>
            <a:lvl2pPr>
              <a:defRPr>
                <a:latin typeface="Calisto MT" panose="02040603050505030304" pitchFamily="18" charset="0"/>
              </a:defRPr>
            </a:lvl2pPr>
            <a:lvl3pPr>
              <a:defRPr>
                <a:latin typeface="Calisto MT" panose="02040603050505030304" pitchFamily="18" charset="0"/>
              </a:defRPr>
            </a:lvl3pPr>
            <a:lvl4pPr>
              <a:defRPr>
                <a:latin typeface="Calisto MT" panose="02040603050505030304" pitchFamily="18" charset="0"/>
              </a:defRPr>
            </a:lvl4pPr>
            <a:lvl5pPr>
              <a:defRPr>
                <a:latin typeface="Calisto MT" panose="02040603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solidFill>
                  <a:srgbClr val="000099"/>
                </a:solidFill>
                <a:latin typeface="Calisto MT" panose="02040603050505030304" pitchFamily="18" charset="0"/>
              </a:defRPr>
            </a:lvl1pPr>
          </a:lstStyle>
          <a:p>
            <a:r>
              <a:rPr lang="en-US" dirty="0"/>
              <a:t>Click to edit Master title style</a:t>
            </a:r>
          </a:p>
        </p:txBody>
      </p:sp>
      <p:sp>
        <p:nvSpPr>
          <p:cNvPr id="4" name="Rectangle 16"/>
          <p:cNvSpPr>
            <a:spLocks noGrp="1" noChangeArrowheads="1"/>
          </p:cNvSpPr>
          <p:nvPr>
            <p:ph type="ftr" sz="quarter" idx="10"/>
          </p:nvPr>
        </p:nvSpPr>
        <p:spPr/>
        <p:txBody>
          <a:bodyPr/>
          <a:lstStyle>
            <a:lvl1pPr>
              <a:defRPr/>
            </a:lvl1pPr>
          </a:lstStyle>
          <a:p>
            <a:pPr>
              <a:defRPr/>
            </a:pPr>
            <a:endParaRPr lang="de-DE" dirty="0">
              <a:solidFill>
                <a:srgbClr val="000000"/>
              </a:solidFill>
            </a:endParaRPr>
          </a:p>
        </p:txBody>
      </p:sp>
      <p:sp>
        <p:nvSpPr>
          <p:cNvPr id="5" name="Rectangle 17"/>
          <p:cNvSpPr>
            <a:spLocks noGrp="1" noChangeArrowheads="1"/>
          </p:cNvSpPr>
          <p:nvPr>
            <p:ph type="sldNum" sz="quarter" idx="11"/>
          </p:nvPr>
        </p:nvSpPr>
        <p:spPr/>
        <p:txBody>
          <a:bodyPr/>
          <a:lstStyle>
            <a:lvl1pPr>
              <a:defRPr/>
            </a:lvl1pPr>
          </a:lstStyle>
          <a:p>
            <a:pPr>
              <a:defRPr/>
            </a:pPr>
            <a:fld id="{1A7371A1-F65E-4914-9B1D-98C6B3314326}"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491607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latin typeface="Calisto MT" panose="02040603050505030304" pitchFamily="18"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p>
            <a:pPr>
              <a:defRPr/>
            </a:pPr>
            <a:endParaRPr lang="de-DE" dirty="0">
              <a:solidFill>
                <a:srgbClr val="000000"/>
              </a:solidFill>
            </a:endParaRPr>
          </a:p>
        </p:txBody>
      </p:sp>
      <p:sp>
        <p:nvSpPr>
          <p:cNvPr id="4" name="Slide Number Placeholder 3"/>
          <p:cNvSpPr>
            <a:spLocks noGrp="1"/>
          </p:cNvSpPr>
          <p:nvPr>
            <p:ph type="sldNum" sz="quarter" idx="11"/>
          </p:nvPr>
        </p:nvSpPr>
        <p:spPr/>
        <p:txBody>
          <a:bodyPr/>
          <a:lstStyle/>
          <a:p>
            <a:pPr>
              <a:defRPr/>
            </a:pPr>
            <a:fld id="{9AA938D6-1BA2-46BF-9363-6B8BB8184B4C}" type="slidenum">
              <a:rPr lang="de-DE" smtClean="0">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1932890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5" name="Slide Number Placeholder 5"/>
          <p:cNvSpPr>
            <a:spLocks noGrp="1"/>
          </p:cNvSpPr>
          <p:nvPr>
            <p:ph type="sldNum" sz="quarter" idx="11"/>
          </p:nvPr>
        </p:nvSpPr>
        <p:spPr/>
        <p:txBody>
          <a:bodyPr/>
          <a:lstStyle>
            <a:lvl1pPr>
              <a:defRPr/>
            </a:lvl1pPr>
          </a:lstStyle>
          <a:p>
            <a:pPr>
              <a:defRPr/>
            </a:pPr>
            <a:fld id="{21571E1D-257A-463E-AE66-D555A06870A6}"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3440803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40081" y="1298448"/>
            <a:ext cx="7769225" cy="47990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5" name="Slide Number Placeholder 5"/>
          <p:cNvSpPr>
            <a:spLocks noGrp="1"/>
          </p:cNvSpPr>
          <p:nvPr>
            <p:ph type="sldNum" sz="quarter" idx="11"/>
          </p:nvPr>
        </p:nvSpPr>
        <p:spPr/>
        <p:txBody>
          <a:bodyPr/>
          <a:lstStyle>
            <a:lvl1pPr>
              <a:defRPr/>
            </a:lvl1pPr>
          </a:lstStyle>
          <a:p>
            <a:pPr>
              <a:defRPr/>
            </a:pPr>
            <a:fld id="{BAFF9CCA-5599-4AC1-BE1A-3E24B5522599}"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2196980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0080" y="4406900"/>
            <a:ext cx="7772400" cy="1362075"/>
          </a:xfrm>
        </p:spPr>
        <p:txBody>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40080"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5" name="Slide Number Placeholder 5"/>
          <p:cNvSpPr>
            <a:spLocks noGrp="1"/>
          </p:cNvSpPr>
          <p:nvPr>
            <p:ph type="sldNum" sz="quarter" idx="11"/>
          </p:nvPr>
        </p:nvSpPr>
        <p:spPr/>
        <p:txBody>
          <a:bodyPr/>
          <a:lstStyle>
            <a:lvl1pPr>
              <a:defRPr/>
            </a:lvl1pPr>
          </a:lstStyle>
          <a:p>
            <a:pPr>
              <a:defRPr/>
            </a:pPr>
            <a:fld id="{FF7679EB-3BF9-4E62-941D-A207AA224C5C}"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2387637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39763" y="1370014"/>
            <a:ext cx="3808412"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00576" y="1370014"/>
            <a:ext cx="3808413"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pPr>
              <a:defRPr/>
            </a:pPr>
            <a:fld id="{DE14A252-304F-408B-AB6B-22231702520E}"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594194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8" name="Slide Number Placeholder 5"/>
          <p:cNvSpPr>
            <a:spLocks noGrp="1"/>
          </p:cNvSpPr>
          <p:nvPr>
            <p:ph type="sldNum" sz="quarter" idx="11"/>
          </p:nvPr>
        </p:nvSpPr>
        <p:spPr/>
        <p:txBody>
          <a:bodyPr/>
          <a:lstStyle>
            <a:lvl1pPr>
              <a:defRPr/>
            </a:lvl1pPr>
          </a:lstStyle>
          <a:p>
            <a:pPr>
              <a:defRPr/>
            </a:pPr>
            <a:fld id="{F022428A-9B7C-4793-9791-B6E0DB8BE054}" type="slidenum">
              <a:rPr lang="de-DE">
                <a:solidFill>
                  <a:srgbClr val="000000"/>
                </a:solidFill>
              </a:rPr>
              <a:pPr>
                <a:defRPr/>
              </a:pPr>
              <a:t>‹#›</a:t>
            </a:fld>
            <a:r>
              <a:rPr lang="de-DE">
                <a:solidFill>
                  <a:srgbClr val="000000"/>
                </a:solidFill>
              </a:rPr>
              <a:t> | </a:t>
            </a:r>
          </a:p>
        </p:txBody>
      </p:sp>
      <p:sp>
        <p:nvSpPr>
          <p:cNvPr id="9" name="Title 1"/>
          <p:cNvSpPr txBox="1">
            <a:spLocks/>
          </p:cNvSpPr>
          <p:nvPr userDrawn="1"/>
        </p:nvSpPr>
        <p:spPr bwMode="gray">
          <a:xfrm>
            <a:off x="640081" y="333375"/>
            <a:ext cx="639921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797" rIns="0" bIns="0" numCol="1" anchor="t" anchorCtr="0" compatLnSpc="1">
            <a:prstTxWarp prst="textNoShape">
              <a:avLst/>
            </a:prstTxWarp>
          </a:bodyPr>
          <a:lstStyle>
            <a:lvl1pPr algn="l" rtl="0" eaLnBrk="0" fontAlgn="base" hangingPunct="0">
              <a:lnSpc>
                <a:spcPct val="125000"/>
              </a:lnSpc>
              <a:spcBef>
                <a:spcPct val="20000"/>
              </a:spcBef>
              <a:spcAft>
                <a:spcPct val="20000"/>
              </a:spcAft>
              <a:defRPr sz="2000" b="1">
                <a:solidFill>
                  <a:schemeClr val="accent2"/>
                </a:solidFill>
                <a:latin typeface="+mj-lt"/>
                <a:ea typeface="+mj-ea"/>
                <a:cs typeface="+mj-cs"/>
              </a:defRPr>
            </a:lvl1pPr>
            <a:lvl2pPr algn="l" rtl="0" eaLnBrk="0" fontAlgn="base" hangingPunct="0">
              <a:lnSpc>
                <a:spcPct val="125000"/>
              </a:lnSpc>
              <a:spcBef>
                <a:spcPct val="20000"/>
              </a:spcBef>
              <a:spcAft>
                <a:spcPct val="20000"/>
              </a:spcAft>
              <a:defRPr sz="2000" b="1">
                <a:solidFill>
                  <a:schemeClr val="accent2"/>
                </a:solidFill>
                <a:latin typeface="Calisto MT" pitchFamily="18" charset="0"/>
              </a:defRPr>
            </a:lvl2pPr>
            <a:lvl3pPr algn="l" rtl="0" eaLnBrk="0" fontAlgn="base" hangingPunct="0">
              <a:lnSpc>
                <a:spcPct val="125000"/>
              </a:lnSpc>
              <a:spcBef>
                <a:spcPct val="20000"/>
              </a:spcBef>
              <a:spcAft>
                <a:spcPct val="20000"/>
              </a:spcAft>
              <a:defRPr sz="2000" b="1">
                <a:solidFill>
                  <a:schemeClr val="accent2"/>
                </a:solidFill>
                <a:latin typeface="Calisto MT" pitchFamily="18" charset="0"/>
              </a:defRPr>
            </a:lvl3pPr>
            <a:lvl4pPr algn="l" rtl="0" eaLnBrk="0" fontAlgn="base" hangingPunct="0">
              <a:lnSpc>
                <a:spcPct val="125000"/>
              </a:lnSpc>
              <a:spcBef>
                <a:spcPct val="20000"/>
              </a:spcBef>
              <a:spcAft>
                <a:spcPct val="20000"/>
              </a:spcAft>
              <a:defRPr sz="2000" b="1">
                <a:solidFill>
                  <a:schemeClr val="accent2"/>
                </a:solidFill>
                <a:latin typeface="Calisto MT" pitchFamily="18" charset="0"/>
              </a:defRPr>
            </a:lvl4pPr>
            <a:lvl5pPr algn="l" rtl="0" eaLnBrk="0" fontAlgn="base" hangingPunct="0">
              <a:lnSpc>
                <a:spcPct val="125000"/>
              </a:lnSpc>
              <a:spcBef>
                <a:spcPct val="20000"/>
              </a:spcBef>
              <a:spcAft>
                <a:spcPct val="20000"/>
              </a:spcAft>
              <a:defRPr sz="2000" b="1">
                <a:solidFill>
                  <a:schemeClr val="accent2"/>
                </a:solidFill>
                <a:latin typeface="Calisto MT" pitchFamily="18" charset="0"/>
              </a:defRPr>
            </a:lvl5pPr>
            <a:lvl6pPr marL="457200" algn="l" rtl="0" fontAlgn="base">
              <a:lnSpc>
                <a:spcPct val="125000"/>
              </a:lnSpc>
              <a:spcBef>
                <a:spcPct val="20000"/>
              </a:spcBef>
              <a:spcAft>
                <a:spcPct val="20000"/>
              </a:spcAft>
              <a:defRPr sz="2000" b="1">
                <a:solidFill>
                  <a:schemeClr val="accent2"/>
                </a:solidFill>
                <a:latin typeface="Calisto MT" pitchFamily="18" charset="0"/>
              </a:defRPr>
            </a:lvl6pPr>
            <a:lvl7pPr marL="914400" algn="l" rtl="0" fontAlgn="base">
              <a:lnSpc>
                <a:spcPct val="125000"/>
              </a:lnSpc>
              <a:spcBef>
                <a:spcPct val="20000"/>
              </a:spcBef>
              <a:spcAft>
                <a:spcPct val="20000"/>
              </a:spcAft>
              <a:defRPr sz="2000" b="1">
                <a:solidFill>
                  <a:schemeClr val="accent2"/>
                </a:solidFill>
                <a:latin typeface="Calisto MT" pitchFamily="18" charset="0"/>
              </a:defRPr>
            </a:lvl7pPr>
            <a:lvl8pPr marL="1371600" algn="l" rtl="0" fontAlgn="base">
              <a:lnSpc>
                <a:spcPct val="125000"/>
              </a:lnSpc>
              <a:spcBef>
                <a:spcPct val="20000"/>
              </a:spcBef>
              <a:spcAft>
                <a:spcPct val="20000"/>
              </a:spcAft>
              <a:defRPr sz="2000" b="1">
                <a:solidFill>
                  <a:schemeClr val="accent2"/>
                </a:solidFill>
                <a:latin typeface="Calisto MT" pitchFamily="18" charset="0"/>
              </a:defRPr>
            </a:lvl8pPr>
            <a:lvl9pPr marL="1828800" algn="l" rtl="0" fontAlgn="base">
              <a:lnSpc>
                <a:spcPct val="125000"/>
              </a:lnSpc>
              <a:spcBef>
                <a:spcPct val="20000"/>
              </a:spcBef>
              <a:spcAft>
                <a:spcPct val="20000"/>
              </a:spcAft>
              <a:defRPr sz="2000" b="1">
                <a:solidFill>
                  <a:schemeClr val="accent2"/>
                </a:solidFill>
                <a:latin typeface="Calisto MT" pitchFamily="18" charset="0"/>
              </a:defRPr>
            </a:lvl9pPr>
          </a:lstStyle>
          <a:p>
            <a:r>
              <a:rPr lang="en-US" kern="0" dirty="0">
                <a:solidFill>
                  <a:srgbClr val="B2B2B2"/>
                </a:solidFill>
              </a:rPr>
              <a:t>Click to edit Master title style</a:t>
            </a:r>
          </a:p>
        </p:txBody>
      </p:sp>
    </p:spTree>
    <p:extLst>
      <p:ext uri="{BB962C8B-B14F-4D97-AF65-F5344CB8AC3E}">
        <p14:creationId xmlns:p14="http://schemas.microsoft.com/office/powerpoint/2010/main" val="773459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39763" y="333376"/>
            <a:ext cx="6399212" cy="639763"/>
          </a:xfrm>
        </p:spPr>
        <p:txBody>
          <a:bodyPr/>
          <a:lstStyle/>
          <a:p>
            <a:r>
              <a:rPr lang="en-US"/>
              <a:t>Click to edit Master title style</a:t>
            </a:r>
          </a:p>
        </p:txBody>
      </p:sp>
      <p:sp>
        <p:nvSpPr>
          <p:cNvPr id="3" name="Content Placeholder 2"/>
          <p:cNvSpPr>
            <a:spLocks noGrp="1"/>
          </p:cNvSpPr>
          <p:nvPr>
            <p:ph sz="half" idx="1"/>
          </p:nvPr>
        </p:nvSpPr>
        <p:spPr>
          <a:xfrm>
            <a:off x="639765" y="1370014"/>
            <a:ext cx="7769225" cy="2322512"/>
          </a:xfrm>
        </p:spPr>
        <p:txBody>
          <a:bodyPr/>
          <a:lstStyle>
            <a:lvl1pPr>
              <a:defRPr sz="18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9765" y="3844925"/>
            <a:ext cx="7769225" cy="2324100"/>
          </a:xfrm>
        </p:spPr>
        <p:txBody>
          <a:bodyPr/>
          <a:lstStyle>
            <a:lvl1pPr>
              <a:defRPr sz="18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pPr>
              <a:defRPr/>
            </a:pPr>
            <a:fld id="{2B645834-15CE-4098-8E0C-C56431A2D444}"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3339021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3516E0AE-3668-4BCC-878E-76AECCDE3D9D}"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4130350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7473949" y="96838"/>
            <a:ext cx="141605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
          <p:cNvSpPr>
            <a:spLocks noChangeArrowheads="1"/>
          </p:cNvSpPr>
          <p:nvPr/>
        </p:nvSpPr>
        <p:spPr bwMode="gray">
          <a:xfrm>
            <a:off x="0" y="4437064"/>
            <a:ext cx="9144000" cy="1946275"/>
          </a:xfrm>
          <a:prstGeom prst="rect">
            <a:avLst/>
          </a:prstGeom>
          <a:solidFill>
            <a:srgbClr val="B2B2B2"/>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solidFill>
                <a:srgbClr val="000000"/>
              </a:solidFill>
            </a:endParaRPr>
          </a:p>
        </p:txBody>
      </p:sp>
      <p:sp>
        <p:nvSpPr>
          <p:cNvPr id="4099" name="Rectangle 3"/>
          <p:cNvSpPr>
            <a:spLocks noGrp="1" noChangeArrowheads="1"/>
          </p:cNvSpPr>
          <p:nvPr>
            <p:ph type="ctrTitle" hasCustomPrompt="1"/>
          </p:nvPr>
        </p:nvSpPr>
        <p:spPr>
          <a:xfrm>
            <a:off x="582614" y="4667251"/>
            <a:ext cx="6581775" cy="863600"/>
          </a:xfrm>
        </p:spPr>
        <p:txBody>
          <a:bodyPr tIns="0"/>
          <a:lstStyle>
            <a:lvl1pPr>
              <a:defRPr sz="2500" baseline="0">
                <a:solidFill>
                  <a:srgbClr val="000099"/>
                </a:solidFill>
              </a:defRPr>
            </a:lvl1pPr>
          </a:lstStyle>
          <a:p>
            <a:pPr lvl="0"/>
            <a:r>
              <a:rPr lang="de-DE" noProof="0" dirty="0"/>
              <a:t>Click to Insert Title</a:t>
            </a:r>
          </a:p>
        </p:txBody>
      </p:sp>
      <p:sp>
        <p:nvSpPr>
          <p:cNvPr id="4100" name="Rectangle 4"/>
          <p:cNvSpPr>
            <a:spLocks noGrp="1" noChangeArrowheads="1"/>
          </p:cNvSpPr>
          <p:nvPr>
            <p:ph type="subTitle" idx="1" hasCustomPrompt="1"/>
          </p:nvPr>
        </p:nvSpPr>
        <p:spPr>
          <a:xfrm>
            <a:off x="582614" y="5689600"/>
            <a:ext cx="6581775" cy="647700"/>
          </a:xfrm>
        </p:spPr>
        <p:txBody>
          <a:bodyPr/>
          <a:lstStyle>
            <a:lvl1pPr>
              <a:spcBef>
                <a:spcPct val="0"/>
              </a:spcBef>
              <a:spcAft>
                <a:spcPct val="0"/>
              </a:spcAft>
              <a:defRPr sz="1500" baseline="0">
                <a:solidFill>
                  <a:srgbClr val="000099"/>
                </a:solidFill>
              </a:defRPr>
            </a:lvl1pPr>
          </a:lstStyle>
          <a:p>
            <a:pPr lvl="0"/>
            <a:r>
              <a:rPr lang="de-DE" noProof="0" dirty="0"/>
              <a:t>Click to Insert Sub-title</a:t>
            </a:r>
          </a:p>
        </p:txBody>
      </p:sp>
      <p:pic>
        <p:nvPicPr>
          <p:cNvPr id="6" name="Picture 25" descr="L_1_RGB_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6518275"/>
            <a:ext cx="1936751"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89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9763" y="333375"/>
            <a:ext cx="6399212" cy="639763"/>
          </a:xfrm>
        </p:spPr>
        <p:txBody>
          <a:bodyPr/>
          <a:lstStyle/>
          <a:p>
            <a:r>
              <a:rPr lang="en-US"/>
              <a:t>Click to edit Master title style</a:t>
            </a:r>
          </a:p>
        </p:txBody>
      </p:sp>
      <p:sp>
        <p:nvSpPr>
          <p:cNvPr id="3" name="Content Placeholder 2"/>
          <p:cNvSpPr>
            <a:spLocks noGrp="1"/>
          </p:cNvSpPr>
          <p:nvPr>
            <p:ph sz="half" idx="1"/>
          </p:nvPr>
        </p:nvSpPr>
        <p:spPr>
          <a:xfrm>
            <a:off x="639763" y="1370013"/>
            <a:ext cx="3900487"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2650" y="1370013"/>
            <a:ext cx="3900488"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155003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3" name="Slide Number Placeholder 5"/>
          <p:cNvSpPr>
            <a:spLocks noGrp="1"/>
          </p:cNvSpPr>
          <p:nvPr>
            <p:ph type="sldNum" sz="quarter" idx="11"/>
          </p:nvPr>
        </p:nvSpPr>
        <p:spPr/>
        <p:txBody>
          <a:bodyPr/>
          <a:lstStyle>
            <a:lvl1pPr>
              <a:defRPr/>
            </a:lvl1pPr>
          </a:lstStyle>
          <a:p>
            <a:pPr>
              <a:defRPr/>
            </a:pPr>
            <a:fld id="{CBEA3579-92EE-4BC0-841C-59FDB00414EB}"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3458514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solidFill>
                  <a:srgbClr val="000099"/>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pPr>
              <a:defRPr/>
            </a:pPr>
            <a:fld id="{4D12DDD9-5027-49C1-AF9E-9D87966815DC}"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1383571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5" name="Slide Number Placeholder 5"/>
          <p:cNvSpPr>
            <a:spLocks noGrp="1"/>
          </p:cNvSpPr>
          <p:nvPr>
            <p:ph type="sldNum" sz="quarter" idx="11"/>
          </p:nvPr>
        </p:nvSpPr>
        <p:spPr/>
        <p:txBody>
          <a:bodyPr/>
          <a:lstStyle>
            <a:lvl1pPr>
              <a:defRPr/>
            </a:lvl1pPr>
          </a:lstStyle>
          <a:p>
            <a:pPr>
              <a:defRPr/>
            </a:pPr>
            <a:fld id="{F4068F2A-E17C-4E33-A901-0D93208621E9}"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1763187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pPr>
              <a:defRPr/>
            </a:pPr>
            <a:fld id="{7F807602-BB0A-473A-9FFE-C3D04B445847}"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2704878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7477" y="333376"/>
            <a:ext cx="1941513" cy="583565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39763" y="333376"/>
            <a:ext cx="5675312" cy="58356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5" name="Slide Number Placeholder 5"/>
          <p:cNvSpPr>
            <a:spLocks noGrp="1"/>
          </p:cNvSpPr>
          <p:nvPr>
            <p:ph type="sldNum" sz="quarter" idx="11"/>
          </p:nvPr>
        </p:nvSpPr>
        <p:spPr/>
        <p:txBody>
          <a:bodyPr/>
          <a:lstStyle>
            <a:lvl1pPr>
              <a:defRPr/>
            </a:lvl1pPr>
          </a:lstStyle>
          <a:p>
            <a:pPr>
              <a:defRPr/>
            </a:pPr>
            <a:fld id="{090C30BA-0D53-41DF-89D2-5BFD42DA9FE2}"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3322868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9763" y="333376"/>
            <a:ext cx="6399212" cy="639763"/>
          </a:xfrm>
        </p:spPr>
        <p:txBody>
          <a:bodyPr/>
          <a:lstStyle/>
          <a:p>
            <a:r>
              <a:rPr lang="en-US" dirty="0"/>
              <a:t>Click to edit Master title style</a:t>
            </a:r>
          </a:p>
        </p:txBody>
      </p:sp>
      <p:sp>
        <p:nvSpPr>
          <p:cNvPr id="3" name="Text Placeholder 2"/>
          <p:cNvSpPr>
            <a:spLocks noGrp="1"/>
          </p:cNvSpPr>
          <p:nvPr>
            <p:ph type="body" sz="half" idx="1"/>
          </p:nvPr>
        </p:nvSpPr>
        <p:spPr>
          <a:xfrm>
            <a:off x="639763" y="1370014"/>
            <a:ext cx="3808412" cy="47990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00576" y="1370014"/>
            <a:ext cx="3808413" cy="47990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pPr>
              <a:defRPr/>
            </a:pPr>
            <a:fld id="{86C496D5-15FA-4EC0-8F61-44A4E8D6B43C}"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3741289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0080" y="333376"/>
            <a:ext cx="6116637" cy="719138"/>
          </a:xfrm>
        </p:spPr>
        <p:txBody>
          <a:bodyPr/>
          <a:lstStyle/>
          <a:p>
            <a:r>
              <a:rPr lang="en-US" dirty="0"/>
              <a:t>Click to edit Master title style</a:t>
            </a:r>
          </a:p>
        </p:txBody>
      </p:sp>
      <p:sp>
        <p:nvSpPr>
          <p:cNvPr id="3" name="Table Placeholder 2"/>
          <p:cNvSpPr>
            <a:spLocks noGrp="1"/>
          </p:cNvSpPr>
          <p:nvPr>
            <p:ph type="tbl" idx="1"/>
          </p:nvPr>
        </p:nvSpPr>
        <p:spPr>
          <a:xfrm>
            <a:off x="640081" y="1298449"/>
            <a:ext cx="7978775" cy="4752975"/>
          </a:xfrm>
        </p:spPr>
        <p:txBody>
          <a:bodyPr/>
          <a:lstStyle/>
          <a:p>
            <a:pPr lvl="0"/>
            <a:endParaRPr lang="en-US" noProof="0"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de-DE" dirty="0">
              <a:solidFill>
                <a:srgbClr val="000000"/>
              </a:solidFill>
            </a:endParaRPr>
          </a:p>
        </p:txBody>
      </p:sp>
      <p:sp>
        <p:nvSpPr>
          <p:cNvPr id="5" name="Rectangle 17"/>
          <p:cNvSpPr>
            <a:spLocks noGrp="1" noChangeArrowheads="1"/>
          </p:cNvSpPr>
          <p:nvPr>
            <p:ph type="sldNum" sz="quarter" idx="11"/>
          </p:nvPr>
        </p:nvSpPr>
        <p:spPr>
          <a:ln/>
        </p:spPr>
        <p:txBody>
          <a:bodyPr/>
          <a:lstStyle>
            <a:lvl1pPr>
              <a:defRPr/>
            </a:lvl1pPr>
          </a:lstStyle>
          <a:p>
            <a:pPr>
              <a:defRPr/>
            </a:pPr>
            <a:fld id="{781009B6-9CC9-451B-BEF9-56EEAA6D8933}" type="slidenum">
              <a:rPr lang="de-DE">
                <a:solidFill>
                  <a:srgbClr val="000000"/>
                </a:solidFill>
              </a:rPr>
              <a:pPr>
                <a:defRPr/>
              </a:pPr>
              <a:t>‹#›</a:t>
            </a:fld>
            <a:r>
              <a:rPr lang="de-DE">
                <a:solidFill>
                  <a:srgbClr val="000000"/>
                </a:solidFill>
              </a:rPr>
              <a:t> | 4</a:t>
            </a:r>
          </a:p>
        </p:txBody>
      </p:sp>
    </p:spTree>
    <p:extLst>
      <p:ext uri="{BB962C8B-B14F-4D97-AF65-F5344CB8AC3E}">
        <p14:creationId xmlns:p14="http://schemas.microsoft.com/office/powerpoint/2010/main" val="382984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9763" y="333376"/>
            <a:ext cx="6399212" cy="639763"/>
          </a:xfrm>
        </p:spPr>
        <p:txBody>
          <a:bodyPr/>
          <a:lstStyle/>
          <a:p>
            <a:r>
              <a:rPr lang="en-US" dirty="0"/>
              <a:t>Click to edit Master title style</a:t>
            </a:r>
          </a:p>
        </p:txBody>
      </p:sp>
      <p:sp>
        <p:nvSpPr>
          <p:cNvPr id="3" name="Content Placeholder 2"/>
          <p:cNvSpPr>
            <a:spLocks noGrp="1"/>
          </p:cNvSpPr>
          <p:nvPr>
            <p:ph idx="1"/>
          </p:nvPr>
        </p:nvSpPr>
        <p:spPr>
          <a:xfrm>
            <a:off x="639765" y="1370014"/>
            <a:ext cx="7953375" cy="4799012"/>
          </a:xfrm>
        </p:spPr>
        <p:txBody>
          <a:bodyPr/>
          <a:lstStyle>
            <a:lvl1pPr>
              <a:defRPr sz="1800"/>
            </a:lvl1pPr>
            <a:lvl2pPr marL="231775" indent="-230188">
              <a:buFont typeface="Wingdings" panose="05000000000000000000" pitchFamily="2" charset="2"/>
              <a:buChar char="§"/>
              <a:defRPr sz="1800"/>
            </a:lvl2pPr>
            <a:lvl3pPr>
              <a:defRPr sz="1800"/>
            </a:lvl3pPr>
            <a:lvl4pPr marL="682625" indent="-219075">
              <a:buFont typeface="Arial" panose="020B0604020202020204" pitchFamily="34" charset="0"/>
              <a:buChar char="•"/>
              <a:defRPr sz="1800"/>
            </a:lvl4pPr>
            <a:lvl5pPr marL="914400" indent="-231775">
              <a:buFont typeface="Calisto MT" panose="02040603050505030304" pitchFamily="18"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1"/>
          </p:nvPr>
        </p:nvSpPr>
        <p:spPr/>
        <p:txBody>
          <a:bodyPr/>
          <a:lstStyle/>
          <a:p>
            <a:fld id="{E9964956-8080-4368-8D82-AEAAF72DB0E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83536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7473949" y="96838"/>
            <a:ext cx="141605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
          <p:cNvSpPr>
            <a:spLocks noChangeArrowheads="1"/>
          </p:cNvSpPr>
          <p:nvPr/>
        </p:nvSpPr>
        <p:spPr bwMode="gray">
          <a:xfrm>
            <a:off x="0" y="4437064"/>
            <a:ext cx="9144000" cy="1946275"/>
          </a:xfrm>
          <a:prstGeom prst="rect">
            <a:avLst/>
          </a:prstGeom>
          <a:solidFill>
            <a:srgbClr val="B2B2B2"/>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4099" name="Rectangle 3"/>
          <p:cNvSpPr>
            <a:spLocks noGrp="1" noChangeArrowheads="1"/>
          </p:cNvSpPr>
          <p:nvPr>
            <p:ph type="ctrTitle" hasCustomPrompt="1"/>
          </p:nvPr>
        </p:nvSpPr>
        <p:spPr>
          <a:xfrm>
            <a:off x="582614" y="4667251"/>
            <a:ext cx="6581775" cy="863600"/>
          </a:xfrm>
        </p:spPr>
        <p:txBody>
          <a:bodyPr tIns="0"/>
          <a:lstStyle>
            <a:lvl1pPr>
              <a:defRPr sz="2500" baseline="0">
                <a:solidFill>
                  <a:srgbClr val="0000FF"/>
                </a:solidFill>
              </a:defRPr>
            </a:lvl1pPr>
          </a:lstStyle>
          <a:p>
            <a:pPr lvl="0"/>
            <a:r>
              <a:rPr lang="de-DE" noProof="0" dirty="0"/>
              <a:t>Click to Insert Title Name</a:t>
            </a:r>
          </a:p>
        </p:txBody>
      </p:sp>
      <p:sp>
        <p:nvSpPr>
          <p:cNvPr id="4100" name="Rectangle 4"/>
          <p:cNvSpPr>
            <a:spLocks noGrp="1" noChangeArrowheads="1"/>
          </p:cNvSpPr>
          <p:nvPr>
            <p:ph type="subTitle" idx="1" hasCustomPrompt="1"/>
          </p:nvPr>
        </p:nvSpPr>
        <p:spPr>
          <a:xfrm>
            <a:off x="582614" y="5689600"/>
            <a:ext cx="6581775" cy="647700"/>
          </a:xfrm>
        </p:spPr>
        <p:txBody>
          <a:bodyPr/>
          <a:lstStyle>
            <a:lvl1pPr>
              <a:spcBef>
                <a:spcPct val="0"/>
              </a:spcBef>
              <a:spcAft>
                <a:spcPct val="0"/>
              </a:spcAft>
              <a:defRPr sz="1500">
                <a:solidFill>
                  <a:srgbClr val="0000FF"/>
                </a:solidFill>
              </a:defRPr>
            </a:lvl1pPr>
          </a:lstStyle>
          <a:p>
            <a:pPr lvl="0"/>
            <a:r>
              <a:rPr lang="de-DE" noProof="0" dirty="0"/>
              <a:t>Click to Insert Sub-title Name</a:t>
            </a:r>
          </a:p>
        </p:txBody>
      </p:sp>
    </p:spTree>
    <p:extLst>
      <p:ext uri="{BB962C8B-B14F-4D97-AF65-F5344CB8AC3E}">
        <p14:creationId xmlns:p14="http://schemas.microsoft.com/office/powerpoint/2010/main" val="29407560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6"/>
          <p:cNvSpPr>
            <a:spLocks noGrp="1" noChangeArrowheads="1"/>
          </p:cNvSpPr>
          <p:nvPr>
            <p:ph type="ftr" sz="quarter" idx="10"/>
          </p:nvPr>
        </p:nvSpPr>
        <p:spPr>
          <a:xfrm>
            <a:off x="585216" y="6382512"/>
            <a:ext cx="7978775" cy="287338"/>
          </a:xfrm>
          <a:ln/>
        </p:spPr>
        <p:txBody>
          <a:bodyPr/>
          <a:lstStyle>
            <a:lvl1pPr>
              <a:defRPr/>
            </a:lvl1pPr>
          </a:lstStyle>
          <a:p>
            <a:pPr>
              <a:defRPr/>
            </a:pPr>
            <a:endParaRPr lang="de-DE" dirty="0">
              <a:solidFill>
                <a:srgbClr val="000000"/>
              </a:solidFill>
            </a:endParaRPr>
          </a:p>
        </p:txBody>
      </p:sp>
      <p:sp>
        <p:nvSpPr>
          <p:cNvPr id="2" name="Title 1"/>
          <p:cNvSpPr>
            <a:spLocks noGrp="1"/>
          </p:cNvSpPr>
          <p:nvPr>
            <p:ph type="title"/>
          </p:nvPr>
        </p:nvSpPr>
        <p:spPr/>
        <p:txBody>
          <a:bodyPr/>
          <a:lstStyle>
            <a:lvl1pPr>
              <a:defRPr>
                <a:solidFill>
                  <a:srgbClr val="000099"/>
                </a:solidFill>
                <a:latin typeface="Calisto MT" panose="0204060305050503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40081" y="1295401"/>
            <a:ext cx="7978775" cy="4941888"/>
          </a:xfrm>
        </p:spPr>
        <p:txBody>
          <a:bodyPr/>
          <a:lstStyle>
            <a:lvl1pPr>
              <a:defRPr>
                <a:latin typeface="Calisto MT" panose="02040603050505030304" pitchFamily="18" charset="0"/>
              </a:defRPr>
            </a:lvl1pPr>
            <a:lvl2pPr>
              <a:buSzPct val="100000"/>
              <a:defRPr>
                <a:latin typeface="Calisto MT" panose="02040603050505030304" pitchFamily="18" charset="0"/>
              </a:defRPr>
            </a:lvl2pPr>
            <a:lvl3pPr>
              <a:defRPr>
                <a:latin typeface="Calisto MT" panose="02040603050505030304" pitchFamily="18" charset="0"/>
              </a:defRPr>
            </a:lvl3pPr>
            <a:lvl4pPr>
              <a:defRPr>
                <a:latin typeface="Calisto MT" panose="02040603050505030304" pitchFamily="18" charset="0"/>
              </a:defRPr>
            </a:lvl4pPr>
            <a:lvl5pPr>
              <a:defRPr>
                <a:latin typeface="Calisto MT" panose="02040603050505030304" pitchFamily="18" charset="0"/>
              </a:defRPr>
            </a:lvl5pPr>
          </a:lstStyle>
          <a:p>
            <a:pPr lvl="0"/>
            <a:r>
              <a:rPr lang="de-DE" altLang="en-US" dirty="0"/>
              <a:t>Click to edit Master level</a:t>
            </a:r>
          </a:p>
          <a:p>
            <a:pPr lvl="1"/>
            <a:r>
              <a:rPr lang="de-DE" altLang="en-US" dirty="0"/>
              <a:t>Second level</a:t>
            </a:r>
          </a:p>
          <a:p>
            <a:pPr lvl="2"/>
            <a:r>
              <a:rPr lang="de-DE" altLang="en-US" dirty="0"/>
              <a:t>Third Level</a:t>
            </a:r>
          </a:p>
          <a:p>
            <a:pPr lvl="3"/>
            <a:r>
              <a:rPr lang="de-DE" altLang="en-US" dirty="0"/>
              <a:t>Fourth Level</a:t>
            </a:r>
          </a:p>
          <a:p>
            <a:pPr lvl="4"/>
            <a:r>
              <a:rPr lang="de-DE" altLang="en-US" dirty="0"/>
              <a:t>Fith Level</a:t>
            </a:r>
          </a:p>
        </p:txBody>
      </p:sp>
      <p:sp>
        <p:nvSpPr>
          <p:cNvPr id="5" name="Rectangle 17"/>
          <p:cNvSpPr>
            <a:spLocks noGrp="1" noChangeArrowheads="1"/>
          </p:cNvSpPr>
          <p:nvPr>
            <p:ph type="sldNum" sz="quarter" idx="11"/>
          </p:nvPr>
        </p:nvSpPr>
        <p:spPr>
          <a:ln/>
        </p:spPr>
        <p:txBody>
          <a:bodyPr/>
          <a:lstStyle>
            <a:lvl1pPr>
              <a:defRPr/>
            </a:lvl1pPr>
          </a:lstStyle>
          <a:p>
            <a:pPr>
              <a:defRPr/>
            </a:pPr>
            <a:fld id="{EDEFEAF6-BE7C-4DC5-916A-5956829A44A2}"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317950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9763" y="333375"/>
            <a:ext cx="6399212" cy="639763"/>
          </a:xfrm>
        </p:spPr>
        <p:txBody>
          <a:bodyPr/>
          <a:lstStyle/>
          <a:p>
            <a:r>
              <a:rPr lang="en-US"/>
              <a:t>Click to edit Master title style</a:t>
            </a:r>
          </a:p>
        </p:txBody>
      </p:sp>
      <p:sp>
        <p:nvSpPr>
          <p:cNvPr id="3" name="Text Placeholder 2"/>
          <p:cNvSpPr>
            <a:spLocks noGrp="1"/>
          </p:cNvSpPr>
          <p:nvPr>
            <p:ph type="body" sz="half" idx="1"/>
          </p:nvPr>
        </p:nvSpPr>
        <p:spPr>
          <a:xfrm>
            <a:off x="639763" y="1370013"/>
            <a:ext cx="3900487" cy="4799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2650" y="1370013"/>
            <a:ext cx="3900488" cy="4799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01228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0080" y="4406900"/>
            <a:ext cx="7772400" cy="1362075"/>
          </a:xfrm>
        </p:spPr>
        <p:txBody>
          <a:bodyPr/>
          <a:lstStyle>
            <a:lvl1pPr algn="l">
              <a:defRPr sz="4000" b="1" cap="all">
                <a:solidFill>
                  <a:srgbClr val="000099"/>
                </a:solidFill>
                <a:latin typeface="Calisto MT" panose="02040603050505030304" pitchFamily="18" charset="0"/>
              </a:defRPr>
            </a:lvl1pPr>
          </a:lstStyle>
          <a:p>
            <a:r>
              <a:rPr lang="en-US" dirty="0"/>
              <a:t>Click to edit Master title style</a:t>
            </a:r>
          </a:p>
        </p:txBody>
      </p:sp>
      <p:sp>
        <p:nvSpPr>
          <p:cNvPr id="3" name="Text Placeholder 2"/>
          <p:cNvSpPr>
            <a:spLocks noGrp="1"/>
          </p:cNvSpPr>
          <p:nvPr>
            <p:ph type="body" idx="1"/>
          </p:nvPr>
        </p:nvSpPr>
        <p:spPr>
          <a:xfrm>
            <a:off x="640080" y="2906714"/>
            <a:ext cx="7772400" cy="1500187"/>
          </a:xfrm>
        </p:spPr>
        <p:txBody>
          <a:bodyPr anchor="b"/>
          <a:lstStyle>
            <a:lvl1pPr marL="0" indent="0">
              <a:buNone/>
              <a:defRPr sz="2000">
                <a:latin typeface="Calisto MT" panose="02040603050505030304"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6"/>
          <p:cNvSpPr>
            <a:spLocks noGrp="1" noChangeArrowheads="1"/>
          </p:cNvSpPr>
          <p:nvPr>
            <p:ph type="ftr" sz="quarter" idx="10"/>
          </p:nvPr>
        </p:nvSpPr>
        <p:spPr>
          <a:xfrm>
            <a:off x="582614" y="6381750"/>
            <a:ext cx="7315200" cy="287338"/>
          </a:xfrm>
          <a:ln/>
        </p:spPr>
        <p:txBody>
          <a:bodyPr/>
          <a:lstStyle>
            <a:lvl1pPr>
              <a:defRPr/>
            </a:lvl1pPr>
          </a:lstStyle>
          <a:p>
            <a:pPr>
              <a:defRPr/>
            </a:pPr>
            <a:endParaRPr lang="de-DE" dirty="0">
              <a:solidFill>
                <a:srgbClr val="000000"/>
              </a:solidFill>
            </a:endParaRPr>
          </a:p>
        </p:txBody>
      </p:sp>
      <p:sp>
        <p:nvSpPr>
          <p:cNvPr id="5" name="Rectangle 17"/>
          <p:cNvSpPr>
            <a:spLocks noGrp="1" noChangeArrowheads="1"/>
          </p:cNvSpPr>
          <p:nvPr>
            <p:ph type="sldNum" sz="quarter" idx="11"/>
          </p:nvPr>
        </p:nvSpPr>
        <p:spPr>
          <a:ln/>
        </p:spPr>
        <p:txBody>
          <a:bodyPr/>
          <a:lstStyle>
            <a:lvl1pPr>
              <a:defRPr/>
            </a:lvl1pPr>
          </a:lstStyle>
          <a:p>
            <a:pPr>
              <a:defRPr/>
            </a:pPr>
            <a:fld id="{9CE241F2-AA7B-4178-A905-287CEE4E28AD}"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1237328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latin typeface="Calisto MT" panose="02040603050505030304" pitchFamily="18" charset="0"/>
              </a:defRPr>
            </a:lvl1pPr>
          </a:lstStyle>
          <a:p>
            <a:r>
              <a:rPr lang="en-US" dirty="0"/>
              <a:t>Click to edit Master title style</a:t>
            </a:r>
          </a:p>
        </p:txBody>
      </p:sp>
      <p:sp>
        <p:nvSpPr>
          <p:cNvPr id="3" name="Content Placeholder 2"/>
          <p:cNvSpPr>
            <a:spLocks noGrp="1"/>
          </p:cNvSpPr>
          <p:nvPr>
            <p:ph sz="half" idx="1" hasCustomPrompt="1"/>
          </p:nvPr>
        </p:nvSpPr>
        <p:spPr>
          <a:xfrm>
            <a:off x="640081" y="1484314"/>
            <a:ext cx="3913187" cy="4752975"/>
          </a:xfrm>
        </p:spPr>
        <p:txBody>
          <a:bodyPr/>
          <a:lstStyle>
            <a:lvl1pPr>
              <a:defRPr sz="2800">
                <a:latin typeface="Calisto MT" panose="02040603050505030304" pitchFamily="18" charset="0"/>
              </a:defRPr>
            </a:lvl1pPr>
            <a:lvl2pPr>
              <a:defRPr sz="2400">
                <a:latin typeface="Calisto MT" panose="02040603050505030304" pitchFamily="18" charset="0"/>
              </a:defRPr>
            </a:lvl2pPr>
            <a:lvl3pPr>
              <a:defRPr sz="2000">
                <a:latin typeface="Calisto MT" panose="02040603050505030304" pitchFamily="18" charset="0"/>
              </a:defRPr>
            </a:lvl3pPr>
            <a:lvl4pPr>
              <a:defRPr sz="1800">
                <a:latin typeface="Calisto MT" panose="02040603050505030304" pitchFamily="18" charset="0"/>
              </a:defRPr>
            </a:lvl4pPr>
            <a:lvl5pPr>
              <a:defRPr sz="1800">
                <a:latin typeface="Calisto MT" panose="02040603050505030304" pitchFamily="18" charset="0"/>
              </a:defRPr>
            </a:lvl5pPr>
            <a:lvl6pPr>
              <a:defRPr sz="1800"/>
            </a:lvl6pPr>
            <a:lvl7pPr>
              <a:defRPr sz="1800"/>
            </a:lvl7pPr>
            <a:lvl8pPr>
              <a:defRPr sz="1800"/>
            </a:lvl8pPr>
            <a:lvl9pPr>
              <a:defRPr sz="1800"/>
            </a:lvl9pPr>
          </a:lstStyle>
          <a:p>
            <a:pPr lvl="0"/>
            <a:r>
              <a:rPr lang="de-DE" altLang="en-US" dirty="0"/>
              <a:t>Click to edit Master level</a:t>
            </a:r>
          </a:p>
          <a:p>
            <a:pPr lvl="1"/>
            <a:r>
              <a:rPr lang="de-DE" altLang="en-US" dirty="0"/>
              <a:t>Second level</a:t>
            </a:r>
          </a:p>
          <a:p>
            <a:pPr lvl="2"/>
            <a:r>
              <a:rPr lang="de-DE" altLang="en-US" dirty="0"/>
              <a:t>Third Level</a:t>
            </a:r>
          </a:p>
          <a:p>
            <a:pPr lvl="3"/>
            <a:r>
              <a:rPr lang="de-DE" altLang="en-US" dirty="0"/>
              <a:t>Fourth Level</a:t>
            </a:r>
          </a:p>
          <a:p>
            <a:pPr lvl="4"/>
            <a:r>
              <a:rPr lang="de-DE" altLang="en-US" dirty="0"/>
              <a:t>Fith Level</a:t>
            </a:r>
          </a:p>
        </p:txBody>
      </p:sp>
      <p:sp>
        <p:nvSpPr>
          <p:cNvPr id="4" name="Content Placeholder 3"/>
          <p:cNvSpPr>
            <a:spLocks noGrp="1"/>
          </p:cNvSpPr>
          <p:nvPr>
            <p:ph sz="half" idx="2" hasCustomPrompt="1"/>
          </p:nvPr>
        </p:nvSpPr>
        <p:spPr>
          <a:xfrm>
            <a:off x="4648201" y="1484314"/>
            <a:ext cx="3913188" cy="4752975"/>
          </a:xfrm>
        </p:spPr>
        <p:txBody>
          <a:bodyPr/>
          <a:lstStyle>
            <a:lvl1pPr>
              <a:defRPr sz="2800">
                <a:latin typeface="Calisto MT" panose="02040603050505030304" pitchFamily="18" charset="0"/>
              </a:defRPr>
            </a:lvl1pPr>
            <a:lvl2pPr>
              <a:defRPr sz="2400">
                <a:latin typeface="Calisto MT" panose="02040603050505030304" pitchFamily="18" charset="0"/>
              </a:defRPr>
            </a:lvl2pPr>
            <a:lvl3pPr>
              <a:defRPr sz="2000">
                <a:latin typeface="Calisto MT" panose="02040603050505030304" pitchFamily="18" charset="0"/>
              </a:defRPr>
            </a:lvl3pPr>
            <a:lvl4pPr>
              <a:defRPr sz="1800">
                <a:latin typeface="Calisto MT" panose="02040603050505030304" pitchFamily="18" charset="0"/>
              </a:defRPr>
            </a:lvl4pPr>
            <a:lvl5pPr>
              <a:defRPr sz="1800">
                <a:latin typeface="Calisto MT" panose="02040603050505030304" pitchFamily="18" charset="0"/>
              </a:defRPr>
            </a:lvl5pPr>
            <a:lvl6pPr>
              <a:defRPr sz="1800"/>
            </a:lvl6pPr>
            <a:lvl7pPr>
              <a:defRPr sz="1800"/>
            </a:lvl7pPr>
            <a:lvl8pPr>
              <a:defRPr sz="1800"/>
            </a:lvl8pPr>
            <a:lvl9pPr>
              <a:defRPr sz="1800"/>
            </a:lvl9pPr>
          </a:lstStyle>
          <a:p>
            <a:pPr lvl="0"/>
            <a:r>
              <a:rPr lang="de-DE" altLang="en-US" dirty="0"/>
              <a:t>Click to edit Master level</a:t>
            </a:r>
          </a:p>
          <a:p>
            <a:pPr lvl="1"/>
            <a:r>
              <a:rPr lang="de-DE" altLang="en-US" dirty="0"/>
              <a:t>Second level</a:t>
            </a:r>
          </a:p>
          <a:p>
            <a:pPr lvl="2"/>
            <a:r>
              <a:rPr lang="de-DE" altLang="en-US" dirty="0"/>
              <a:t>Third Level</a:t>
            </a:r>
          </a:p>
          <a:p>
            <a:pPr lvl="3"/>
            <a:r>
              <a:rPr lang="de-DE" altLang="en-US" dirty="0"/>
              <a:t>Fourth Level</a:t>
            </a:r>
          </a:p>
          <a:p>
            <a:pPr lvl="4"/>
            <a:r>
              <a:rPr lang="de-DE" altLang="en-US" dirty="0"/>
              <a:t>Fith Level</a:t>
            </a:r>
          </a:p>
        </p:txBody>
      </p:sp>
      <p:sp>
        <p:nvSpPr>
          <p:cNvPr id="5" name="Rectangle 16"/>
          <p:cNvSpPr>
            <a:spLocks noGrp="1" noChangeArrowheads="1"/>
          </p:cNvSpPr>
          <p:nvPr>
            <p:ph type="ftr" sz="quarter" idx="10"/>
          </p:nvPr>
        </p:nvSpPr>
        <p:spPr>
          <a:ln/>
        </p:spPr>
        <p:txBody>
          <a:bodyPr/>
          <a:lstStyle>
            <a:lvl1pPr>
              <a:defRPr/>
            </a:lvl1pPr>
          </a:lstStyle>
          <a:p>
            <a:pPr>
              <a:defRPr/>
            </a:pPr>
            <a:endParaRPr lang="de-DE" dirty="0">
              <a:solidFill>
                <a:srgbClr val="000000"/>
              </a:solidFill>
            </a:endParaRPr>
          </a:p>
        </p:txBody>
      </p:sp>
      <p:sp>
        <p:nvSpPr>
          <p:cNvPr id="6" name="Rectangle 17"/>
          <p:cNvSpPr>
            <a:spLocks noGrp="1" noChangeArrowheads="1"/>
          </p:cNvSpPr>
          <p:nvPr>
            <p:ph type="sldNum" sz="quarter" idx="11"/>
          </p:nvPr>
        </p:nvSpPr>
        <p:spPr>
          <a:ln/>
        </p:spPr>
        <p:txBody>
          <a:bodyPr/>
          <a:lstStyle>
            <a:lvl1pPr>
              <a:defRPr/>
            </a:lvl1pPr>
          </a:lstStyle>
          <a:p>
            <a:pPr>
              <a:defRPr/>
            </a:pPr>
            <a:fld id="{B0775CA1-A412-4089-86A8-ACD22DD25D03}"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220524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99"/>
                </a:solidFill>
                <a:latin typeface="Calisto MT" panose="02040603050505030304" pitchFamily="18" charset="0"/>
              </a:defRPr>
            </a:lvl1pPr>
          </a:lstStyle>
          <a:p>
            <a:r>
              <a:rPr lang="en-US" dirty="0"/>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atin typeface="Calisto MT" panose="02040603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atin typeface="Calisto MT" panose="02040603050505030304" pitchFamily="18" charset="0"/>
              </a:defRPr>
            </a:lvl1pPr>
            <a:lvl2pPr>
              <a:defRPr sz="2000">
                <a:latin typeface="Calisto MT" panose="02040603050505030304" pitchFamily="18" charset="0"/>
              </a:defRPr>
            </a:lvl2pPr>
            <a:lvl3pPr>
              <a:defRPr sz="1800">
                <a:latin typeface="Calisto MT" panose="02040603050505030304" pitchFamily="18" charset="0"/>
              </a:defRPr>
            </a:lvl3pPr>
            <a:lvl4pPr>
              <a:defRPr sz="1600">
                <a:latin typeface="Calisto MT" panose="02040603050505030304" pitchFamily="18" charset="0"/>
              </a:defRPr>
            </a:lvl4pPr>
            <a:lvl5pPr>
              <a:defRPr sz="1600">
                <a:latin typeface="Calisto MT" panose="0204060305050503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Calisto MT" panose="02040603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Calisto MT" panose="02040603050505030304" pitchFamily="18" charset="0"/>
              </a:defRPr>
            </a:lvl1pPr>
            <a:lvl2pPr>
              <a:defRPr sz="2000">
                <a:latin typeface="Calisto MT" panose="02040603050505030304" pitchFamily="18" charset="0"/>
              </a:defRPr>
            </a:lvl2pPr>
            <a:lvl3pPr>
              <a:defRPr sz="1800">
                <a:latin typeface="Calisto MT" panose="02040603050505030304" pitchFamily="18" charset="0"/>
              </a:defRPr>
            </a:lvl3pPr>
            <a:lvl4pPr>
              <a:defRPr sz="1600">
                <a:latin typeface="Calisto MT" panose="02040603050505030304" pitchFamily="18" charset="0"/>
              </a:defRPr>
            </a:lvl4pPr>
            <a:lvl5pPr>
              <a:defRPr sz="1600">
                <a:latin typeface="Calisto MT" panose="0204060305050503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6"/>
          <p:cNvSpPr>
            <a:spLocks noGrp="1" noChangeArrowheads="1"/>
          </p:cNvSpPr>
          <p:nvPr>
            <p:ph type="ftr" sz="quarter" idx="10"/>
          </p:nvPr>
        </p:nvSpPr>
        <p:spPr>
          <a:ln/>
        </p:spPr>
        <p:txBody>
          <a:bodyPr/>
          <a:lstStyle>
            <a:lvl1pPr>
              <a:defRPr/>
            </a:lvl1pPr>
          </a:lstStyle>
          <a:p>
            <a:pPr>
              <a:defRPr/>
            </a:pPr>
            <a:endParaRPr lang="de-DE" dirty="0">
              <a:solidFill>
                <a:srgbClr val="000000"/>
              </a:solidFill>
            </a:endParaRPr>
          </a:p>
        </p:txBody>
      </p:sp>
      <p:sp>
        <p:nvSpPr>
          <p:cNvPr id="8" name="Rectangle 17"/>
          <p:cNvSpPr>
            <a:spLocks noGrp="1" noChangeArrowheads="1"/>
          </p:cNvSpPr>
          <p:nvPr>
            <p:ph type="sldNum" sz="quarter" idx="11"/>
          </p:nvPr>
        </p:nvSpPr>
        <p:spPr>
          <a:ln/>
        </p:spPr>
        <p:txBody>
          <a:bodyPr/>
          <a:lstStyle>
            <a:lvl1pPr>
              <a:defRPr/>
            </a:lvl1pPr>
          </a:lstStyle>
          <a:p>
            <a:pPr>
              <a:defRPr/>
            </a:pPr>
            <a:fld id="{77F56083-5A31-476C-B32C-08149F679B37}"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2188530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latin typeface="Calisto MT" panose="02040603050505030304" pitchFamily="18" charset="0"/>
              </a:defRPr>
            </a:lvl1pPr>
          </a:lstStyle>
          <a:p>
            <a:r>
              <a:rPr lang="en-US" dirty="0"/>
              <a:t>Click to edit Master title style</a:t>
            </a:r>
          </a:p>
        </p:txBody>
      </p:sp>
      <p:sp>
        <p:nvSpPr>
          <p:cNvPr id="3" name="Rectangle 16"/>
          <p:cNvSpPr>
            <a:spLocks noGrp="1" noChangeArrowheads="1"/>
          </p:cNvSpPr>
          <p:nvPr>
            <p:ph type="ftr" sz="quarter" idx="10"/>
          </p:nvPr>
        </p:nvSpPr>
        <p:spPr>
          <a:ln/>
        </p:spPr>
        <p:txBody>
          <a:bodyPr/>
          <a:lstStyle>
            <a:lvl1pPr>
              <a:defRPr/>
            </a:lvl1pPr>
          </a:lstStyle>
          <a:p>
            <a:pPr>
              <a:defRPr/>
            </a:pPr>
            <a:endParaRPr lang="de-DE" dirty="0">
              <a:solidFill>
                <a:srgbClr val="000000"/>
              </a:solidFill>
            </a:endParaRPr>
          </a:p>
        </p:txBody>
      </p:sp>
      <p:sp>
        <p:nvSpPr>
          <p:cNvPr id="4" name="Rectangle 17"/>
          <p:cNvSpPr>
            <a:spLocks noGrp="1" noChangeArrowheads="1"/>
          </p:cNvSpPr>
          <p:nvPr>
            <p:ph type="sldNum" sz="quarter" idx="11"/>
          </p:nvPr>
        </p:nvSpPr>
        <p:spPr>
          <a:ln/>
        </p:spPr>
        <p:txBody>
          <a:bodyPr/>
          <a:lstStyle>
            <a:lvl1pPr>
              <a:defRPr/>
            </a:lvl1pPr>
          </a:lstStyle>
          <a:p>
            <a:pPr>
              <a:defRPr/>
            </a:pPr>
            <a:fld id="{770AF31A-44DA-4593-AB22-0CE55A919D6F}"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427648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de-DE" dirty="0">
              <a:solidFill>
                <a:srgbClr val="000000"/>
              </a:solidFill>
            </a:endParaRPr>
          </a:p>
        </p:txBody>
      </p:sp>
      <p:sp>
        <p:nvSpPr>
          <p:cNvPr id="3" name="Rectangle 17"/>
          <p:cNvSpPr>
            <a:spLocks noGrp="1" noChangeArrowheads="1"/>
          </p:cNvSpPr>
          <p:nvPr>
            <p:ph type="sldNum" sz="quarter" idx="11"/>
          </p:nvPr>
        </p:nvSpPr>
        <p:spPr>
          <a:ln/>
        </p:spPr>
        <p:txBody>
          <a:bodyPr/>
          <a:lstStyle>
            <a:lvl1pPr>
              <a:defRPr/>
            </a:lvl1pPr>
          </a:lstStyle>
          <a:p>
            <a:pPr>
              <a:defRPr/>
            </a:pPr>
            <a:fld id="{9252E56D-6CAE-4518-B048-C26477B681B1}"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3543819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solidFill>
                  <a:srgbClr val="000099"/>
                </a:solidFill>
                <a:latin typeface="Calisto MT" panose="02040603050505030304" pitchFamily="18"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Calisto MT" panose="02040603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de-DE" dirty="0">
              <a:solidFill>
                <a:srgbClr val="000000"/>
              </a:solidFill>
            </a:endParaRPr>
          </a:p>
        </p:txBody>
      </p:sp>
      <p:sp>
        <p:nvSpPr>
          <p:cNvPr id="6" name="Rectangle 17"/>
          <p:cNvSpPr>
            <a:spLocks noGrp="1" noChangeArrowheads="1"/>
          </p:cNvSpPr>
          <p:nvPr>
            <p:ph type="sldNum" sz="quarter" idx="11"/>
          </p:nvPr>
        </p:nvSpPr>
        <p:spPr>
          <a:ln/>
        </p:spPr>
        <p:txBody>
          <a:bodyPr/>
          <a:lstStyle>
            <a:lvl1pPr>
              <a:defRPr/>
            </a:lvl1pPr>
          </a:lstStyle>
          <a:p>
            <a:pPr>
              <a:defRPr/>
            </a:pPr>
            <a:fld id="{E3488356-EBCA-4E9B-9E5F-2BC64DC254AC}"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192958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latin typeface="Calisto MT" panose="02040603050505030304" pitchFamily="18"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sto MT" panose="02040603050505030304" pitchFamily="18" charset="0"/>
              </a:defRPr>
            </a:lvl1pPr>
            <a:lvl2pPr>
              <a:defRPr>
                <a:latin typeface="Calisto MT" panose="02040603050505030304" pitchFamily="18" charset="0"/>
              </a:defRPr>
            </a:lvl2pPr>
            <a:lvl3pPr>
              <a:defRPr>
                <a:latin typeface="Calisto MT" panose="02040603050505030304" pitchFamily="18" charset="0"/>
              </a:defRPr>
            </a:lvl3pPr>
            <a:lvl4pPr>
              <a:defRPr>
                <a:latin typeface="Calisto MT" panose="02040603050505030304" pitchFamily="18" charset="0"/>
              </a:defRPr>
            </a:lvl4pPr>
            <a:lvl5pPr>
              <a:defRPr>
                <a:latin typeface="Calisto MT" panose="02040603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6"/>
          <p:cNvSpPr>
            <a:spLocks noGrp="1" noChangeArrowheads="1"/>
          </p:cNvSpPr>
          <p:nvPr>
            <p:ph type="ftr" sz="quarter" idx="10"/>
          </p:nvPr>
        </p:nvSpPr>
        <p:spPr>
          <a:ln/>
        </p:spPr>
        <p:txBody>
          <a:bodyPr/>
          <a:lstStyle>
            <a:lvl1pPr>
              <a:defRPr/>
            </a:lvl1pPr>
          </a:lstStyle>
          <a:p>
            <a:pPr>
              <a:defRPr/>
            </a:pPr>
            <a:endParaRPr lang="de-DE" dirty="0">
              <a:solidFill>
                <a:srgbClr val="000000"/>
              </a:solidFill>
            </a:endParaRPr>
          </a:p>
        </p:txBody>
      </p:sp>
      <p:sp>
        <p:nvSpPr>
          <p:cNvPr id="5" name="Rectangle 17"/>
          <p:cNvSpPr>
            <a:spLocks noGrp="1" noChangeArrowheads="1"/>
          </p:cNvSpPr>
          <p:nvPr>
            <p:ph type="sldNum" sz="quarter" idx="11"/>
          </p:nvPr>
        </p:nvSpPr>
        <p:spPr>
          <a:ln/>
        </p:spPr>
        <p:txBody>
          <a:bodyPr/>
          <a:lstStyle>
            <a:lvl1pPr>
              <a:defRPr/>
            </a:lvl1pPr>
          </a:lstStyle>
          <a:p>
            <a:pPr>
              <a:defRPr/>
            </a:pPr>
            <a:fld id="{7AEEA14D-55B5-4CEB-9C35-E8ED9D73816A}"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3278868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0080" y="333376"/>
            <a:ext cx="6116637" cy="719138"/>
          </a:xfrm>
        </p:spPr>
        <p:txBody>
          <a:bodyPr/>
          <a:lstStyle>
            <a:lvl1pPr>
              <a:defRPr>
                <a:solidFill>
                  <a:srgbClr val="000099"/>
                </a:solidFill>
                <a:latin typeface="Calisto MT" panose="02040603050505030304" pitchFamily="18" charset="0"/>
              </a:defRPr>
            </a:lvl1pPr>
          </a:lstStyle>
          <a:p>
            <a:r>
              <a:rPr lang="en-US" dirty="0"/>
              <a:t>Click to edit Master title style</a:t>
            </a:r>
          </a:p>
        </p:txBody>
      </p:sp>
      <p:sp>
        <p:nvSpPr>
          <p:cNvPr id="3" name="Table Placeholder 2"/>
          <p:cNvSpPr>
            <a:spLocks noGrp="1"/>
          </p:cNvSpPr>
          <p:nvPr>
            <p:ph type="tbl" idx="1"/>
          </p:nvPr>
        </p:nvSpPr>
        <p:spPr>
          <a:xfrm>
            <a:off x="640081" y="1484314"/>
            <a:ext cx="7978775" cy="4752975"/>
          </a:xfrm>
        </p:spPr>
        <p:txBody>
          <a:bodyPr/>
          <a:lstStyle/>
          <a:p>
            <a:pPr lvl="0"/>
            <a:endParaRPr lang="en-US" noProof="0"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de-DE" dirty="0">
              <a:solidFill>
                <a:srgbClr val="000000"/>
              </a:solidFill>
            </a:endParaRPr>
          </a:p>
        </p:txBody>
      </p:sp>
      <p:sp>
        <p:nvSpPr>
          <p:cNvPr id="5" name="Rectangle 17"/>
          <p:cNvSpPr>
            <a:spLocks noGrp="1" noChangeArrowheads="1"/>
          </p:cNvSpPr>
          <p:nvPr>
            <p:ph type="sldNum" sz="quarter" idx="11"/>
          </p:nvPr>
        </p:nvSpPr>
        <p:spPr>
          <a:ln/>
        </p:spPr>
        <p:txBody>
          <a:bodyPr/>
          <a:lstStyle>
            <a:lvl1pPr>
              <a:defRPr/>
            </a:lvl1pPr>
          </a:lstStyle>
          <a:p>
            <a:pPr>
              <a:defRPr/>
            </a:pPr>
            <a:fld id="{781009B6-9CC9-451B-BEF9-56EEAA6D8933}"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3458087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sto MT" panose="02040603050505030304" pitchFamily="18" charset="0"/>
              </a:defRPr>
            </a:lvl1pPr>
            <a:lvl2pPr>
              <a:defRPr>
                <a:latin typeface="Calisto MT" panose="02040603050505030304" pitchFamily="18" charset="0"/>
              </a:defRPr>
            </a:lvl2pPr>
            <a:lvl3pPr>
              <a:defRPr>
                <a:latin typeface="Calisto MT" panose="02040603050505030304" pitchFamily="18" charset="0"/>
              </a:defRPr>
            </a:lvl3pPr>
            <a:lvl4pPr>
              <a:defRPr>
                <a:latin typeface="Calisto MT" panose="02040603050505030304" pitchFamily="18" charset="0"/>
              </a:defRPr>
            </a:lvl4pPr>
            <a:lvl5pPr>
              <a:defRPr>
                <a:latin typeface="Calisto MT" panose="02040603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solidFill>
                  <a:srgbClr val="000099"/>
                </a:solidFill>
                <a:latin typeface="Calisto MT" panose="02040603050505030304" pitchFamily="18" charset="0"/>
              </a:defRPr>
            </a:lvl1pPr>
          </a:lstStyle>
          <a:p>
            <a:r>
              <a:rPr lang="en-US" dirty="0"/>
              <a:t>Click to edit Master title style</a:t>
            </a:r>
          </a:p>
        </p:txBody>
      </p:sp>
      <p:sp>
        <p:nvSpPr>
          <p:cNvPr id="4" name="Rectangle 16"/>
          <p:cNvSpPr>
            <a:spLocks noGrp="1" noChangeArrowheads="1"/>
          </p:cNvSpPr>
          <p:nvPr>
            <p:ph type="ftr" sz="quarter" idx="10"/>
          </p:nvPr>
        </p:nvSpPr>
        <p:spPr/>
        <p:txBody>
          <a:bodyPr/>
          <a:lstStyle>
            <a:lvl1pPr>
              <a:defRPr/>
            </a:lvl1pPr>
          </a:lstStyle>
          <a:p>
            <a:pPr>
              <a:defRPr/>
            </a:pPr>
            <a:endParaRPr lang="de-DE" dirty="0">
              <a:solidFill>
                <a:srgbClr val="000000"/>
              </a:solidFill>
            </a:endParaRPr>
          </a:p>
        </p:txBody>
      </p:sp>
      <p:sp>
        <p:nvSpPr>
          <p:cNvPr id="5" name="Rectangle 17"/>
          <p:cNvSpPr>
            <a:spLocks noGrp="1" noChangeArrowheads="1"/>
          </p:cNvSpPr>
          <p:nvPr>
            <p:ph type="sldNum" sz="quarter" idx="11"/>
          </p:nvPr>
        </p:nvSpPr>
        <p:spPr/>
        <p:txBody>
          <a:bodyPr/>
          <a:lstStyle>
            <a:lvl1pPr>
              <a:defRPr/>
            </a:lvl1pPr>
          </a:lstStyle>
          <a:p>
            <a:pPr>
              <a:defRPr/>
            </a:pPr>
            <a:fld id="{1A7371A1-F65E-4914-9B1D-98C6B3314326}" type="slidenum">
              <a:rPr lang="de-DE">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2248628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latin typeface="Calisto MT" panose="02040603050505030304" pitchFamily="18"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p>
            <a:pPr>
              <a:defRPr/>
            </a:pPr>
            <a:endParaRPr lang="de-DE" dirty="0">
              <a:solidFill>
                <a:srgbClr val="000000"/>
              </a:solidFill>
            </a:endParaRPr>
          </a:p>
        </p:txBody>
      </p:sp>
      <p:sp>
        <p:nvSpPr>
          <p:cNvPr id="4" name="Slide Number Placeholder 3"/>
          <p:cNvSpPr>
            <a:spLocks noGrp="1"/>
          </p:cNvSpPr>
          <p:nvPr>
            <p:ph type="sldNum" sz="quarter" idx="11"/>
          </p:nvPr>
        </p:nvSpPr>
        <p:spPr/>
        <p:txBody>
          <a:bodyPr/>
          <a:lstStyle/>
          <a:p>
            <a:pPr>
              <a:defRPr/>
            </a:pPr>
            <a:fld id="{9AA938D6-1BA2-46BF-9363-6B8BB8184B4C}" type="slidenum">
              <a:rPr lang="de-DE" smtClean="0">
                <a:solidFill>
                  <a:srgbClr val="000000"/>
                </a:solidFill>
              </a:rPr>
              <a:pPr>
                <a:defRPr/>
              </a:pPr>
              <a:t>‹#›</a:t>
            </a:fld>
            <a:r>
              <a:rPr lang="de-DE">
                <a:solidFill>
                  <a:srgbClr val="000000"/>
                </a:solidFill>
              </a:rPr>
              <a:t> |</a:t>
            </a:r>
          </a:p>
        </p:txBody>
      </p:sp>
    </p:spTree>
    <p:extLst>
      <p:ext uri="{BB962C8B-B14F-4D97-AF65-F5344CB8AC3E}">
        <p14:creationId xmlns:p14="http://schemas.microsoft.com/office/powerpoint/2010/main" val="421038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40080" y="333375"/>
            <a:ext cx="6400800" cy="640080"/>
          </a:xfrm>
        </p:spPr>
        <p:txBody>
          <a:bodyPr/>
          <a:lstStyle/>
          <a:p>
            <a:r>
              <a:rPr lang="en-US"/>
              <a:t>Click to edit Master title style</a:t>
            </a:r>
          </a:p>
        </p:txBody>
      </p:sp>
      <p:sp>
        <p:nvSpPr>
          <p:cNvPr id="3" name="Text Placeholder 2"/>
          <p:cNvSpPr>
            <a:spLocks noGrp="1"/>
          </p:cNvSpPr>
          <p:nvPr>
            <p:ph type="body" sz="half" idx="1"/>
          </p:nvPr>
        </p:nvSpPr>
        <p:spPr>
          <a:xfrm>
            <a:off x="583223" y="1370014"/>
            <a:ext cx="7977554" cy="2300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3223" y="3822700"/>
            <a:ext cx="7977554"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3357266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5" name="Slide Number Placeholder 5"/>
          <p:cNvSpPr>
            <a:spLocks noGrp="1"/>
          </p:cNvSpPr>
          <p:nvPr>
            <p:ph type="sldNum" sz="quarter" idx="11"/>
          </p:nvPr>
        </p:nvSpPr>
        <p:spPr/>
        <p:txBody>
          <a:bodyPr/>
          <a:lstStyle>
            <a:lvl1pPr>
              <a:defRPr/>
            </a:lvl1pPr>
          </a:lstStyle>
          <a:p>
            <a:pPr>
              <a:defRPr/>
            </a:pPr>
            <a:fld id="{21571E1D-257A-463E-AE66-D555A06870A6}"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6676256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40081" y="1298448"/>
            <a:ext cx="7769225" cy="47990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5" name="Slide Number Placeholder 5"/>
          <p:cNvSpPr>
            <a:spLocks noGrp="1"/>
          </p:cNvSpPr>
          <p:nvPr>
            <p:ph type="sldNum" sz="quarter" idx="11"/>
          </p:nvPr>
        </p:nvSpPr>
        <p:spPr/>
        <p:txBody>
          <a:bodyPr/>
          <a:lstStyle>
            <a:lvl1pPr>
              <a:defRPr/>
            </a:lvl1pPr>
          </a:lstStyle>
          <a:p>
            <a:pPr>
              <a:defRPr/>
            </a:pPr>
            <a:fld id="{BAFF9CCA-5599-4AC1-BE1A-3E24B5522599}"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1606233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0080" y="4406900"/>
            <a:ext cx="7772400" cy="1362075"/>
          </a:xfrm>
        </p:spPr>
        <p:txBody>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40080"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5" name="Slide Number Placeholder 5"/>
          <p:cNvSpPr>
            <a:spLocks noGrp="1"/>
          </p:cNvSpPr>
          <p:nvPr>
            <p:ph type="sldNum" sz="quarter" idx="11"/>
          </p:nvPr>
        </p:nvSpPr>
        <p:spPr/>
        <p:txBody>
          <a:bodyPr/>
          <a:lstStyle>
            <a:lvl1pPr>
              <a:defRPr/>
            </a:lvl1pPr>
          </a:lstStyle>
          <a:p>
            <a:pPr>
              <a:defRPr/>
            </a:pPr>
            <a:fld id="{FF7679EB-3BF9-4E62-941D-A207AA224C5C}"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27353128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39763" y="1370014"/>
            <a:ext cx="3808412"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00576" y="1370014"/>
            <a:ext cx="3808413"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pPr>
              <a:defRPr/>
            </a:pPr>
            <a:fld id="{DE14A252-304F-408B-AB6B-22231702520E}"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9547722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8" name="Slide Number Placeholder 5"/>
          <p:cNvSpPr>
            <a:spLocks noGrp="1"/>
          </p:cNvSpPr>
          <p:nvPr>
            <p:ph type="sldNum" sz="quarter" idx="11"/>
          </p:nvPr>
        </p:nvSpPr>
        <p:spPr/>
        <p:txBody>
          <a:bodyPr/>
          <a:lstStyle>
            <a:lvl1pPr>
              <a:defRPr/>
            </a:lvl1pPr>
          </a:lstStyle>
          <a:p>
            <a:pPr>
              <a:defRPr/>
            </a:pPr>
            <a:fld id="{F022428A-9B7C-4793-9791-B6E0DB8BE054}" type="slidenum">
              <a:rPr lang="de-DE">
                <a:solidFill>
                  <a:srgbClr val="000000"/>
                </a:solidFill>
              </a:rPr>
              <a:pPr>
                <a:defRPr/>
              </a:pPr>
              <a:t>‹#›</a:t>
            </a:fld>
            <a:r>
              <a:rPr lang="de-DE">
                <a:solidFill>
                  <a:srgbClr val="000000"/>
                </a:solidFill>
              </a:rPr>
              <a:t> | </a:t>
            </a:r>
          </a:p>
        </p:txBody>
      </p:sp>
      <p:sp>
        <p:nvSpPr>
          <p:cNvPr id="9" name="Title 1"/>
          <p:cNvSpPr txBox="1">
            <a:spLocks/>
          </p:cNvSpPr>
          <p:nvPr userDrawn="1"/>
        </p:nvSpPr>
        <p:spPr bwMode="gray">
          <a:xfrm>
            <a:off x="640081" y="333375"/>
            <a:ext cx="639921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797" rIns="0" bIns="0" numCol="1" anchor="t" anchorCtr="0" compatLnSpc="1">
            <a:prstTxWarp prst="textNoShape">
              <a:avLst/>
            </a:prstTxWarp>
          </a:bodyPr>
          <a:lstStyle>
            <a:lvl1pPr algn="l" rtl="0" eaLnBrk="0" fontAlgn="base" hangingPunct="0">
              <a:lnSpc>
                <a:spcPct val="125000"/>
              </a:lnSpc>
              <a:spcBef>
                <a:spcPct val="20000"/>
              </a:spcBef>
              <a:spcAft>
                <a:spcPct val="20000"/>
              </a:spcAft>
              <a:defRPr sz="2000" b="1">
                <a:solidFill>
                  <a:schemeClr val="accent2"/>
                </a:solidFill>
                <a:latin typeface="+mj-lt"/>
                <a:ea typeface="+mj-ea"/>
                <a:cs typeface="+mj-cs"/>
              </a:defRPr>
            </a:lvl1pPr>
            <a:lvl2pPr algn="l" rtl="0" eaLnBrk="0" fontAlgn="base" hangingPunct="0">
              <a:lnSpc>
                <a:spcPct val="125000"/>
              </a:lnSpc>
              <a:spcBef>
                <a:spcPct val="20000"/>
              </a:spcBef>
              <a:spcAft>
                <a:spcPct val="20000"/>
              </a:spcAft>
              <a:defRPr sz="2000" b="1">
                <a:solidFill>
                  <a:schemeClr val="accent2"/>
                </a:solidFill>
                <a:latin typeface="Calisto MT" pitchFamily="18" charset="0"/>
              </a:defRPr>
            </a:lvl2pPr>
            <a:lvl3pPr algn="l" rtl="0" eaLnBrk="0" fontAlgn="base" hangingPunct="0">
              <a:lnSpc>
                <a:spcPct val="125000"/>
              </a:lnSpc>
              <a:spcBef>
                <a:spcPct val="20000"/>
              </a:spcBef>
              <a:spcAft>
                <a:spcPct val="20000"/>
              </a:spcAft>
              <a:defRPr sz="2000" b="1">
                <a:solidFill>
                  <a:schemeClr val="accent2"/>
                </a:solidFill>
                <a:latin typeface="Calisto MT" pitchFamily="18" charset="0"/>
              </a:defRPr>
            </a:lvl3pPr>
            <a:lvl4pPr algn="l" rtl="0" eaLnBrk="0" fontAlgn="base" hangingPunct="0">
              <a:lnSpc>
                <a:spcPct val="125000"/>
              </a:lnSpc>
              <a:spcBef>
                <a:spcPct val="20000"/>
              </a:spcBef>
              <a:spcAft>
                <a:spcPct val="20000"/>
              </a:spcAft>
              <a:defRPr sz="2000" b="1">
                <a:solidFill>
                  <a:schemeClr val="accent2"/>
                </a:solidFill>
                <a:latin typeface="Calisto MT" pitchFamily="18" charset="0"/>
              </a:defRPr>
            </a:lvl4pPr>
            <a:lvl5pPr algn="l" rtl="0" eaLnBrk="0" fontAlgn="base" hangingPunct="0">
              <a:lnSpc>
                <a:spcPct val="125000"/>
              </a:lnSpc>
              <a:spcBef>
                <a:spcPct val="20000"/>
              </a:spcBef>
              <a:spcAft>
                <a:spcPct val="20000"/>
              </a:spcAft>
              <a:defRPr sz="2000" b="1">
                <a:solidFill>
                  <a:schemeClr val="accent2"/>
                </a:solidFill>
                <a:latin typeface="Calisto MT" pitchFamily="18" charset="0"/>
              </a:defRPr>
            </a:lvl5pPr>
            <a:lvl6pPr marL="457200" algn="l" rtl="0" fontAlgn="base">
              <a:lnSpc>
                <a:spcPct val="125000"/>
              </a:lnSpc>
              <a:spcBef>
                <a:spcPct val="20000"/>
              </a:spcBef>
              <a:spcAft>
                <a:spcPct val="20000"/>
              </a:spcAft>
              <a:defRPr sz="2000" b="1">
                <a:solidFill>
                  <a:schemeClr val="accent2"/>
                </a:solidFill>
                <a:latin typeface="Calisto MT" pitchFamily="18" charset="0"/>
              </a:defRPr>
            </a:lvl6pPr>
            <a:lvl7pPr marL="914400" algn="l" rtl="0" fontAlgn="base">
              <a:lnSpc>
                <a:spcPct val="125000"/>
              </a:lnSpc>
              <a:spcBef>
                <a:spcPct val="20000"/>
              </a:spcBef>
              <a:spcAft>
                <a:spcPct val="20000"/>
              </a:spcAft>
              <a:defRPr sz="2000" b="1">
                <a:solidFill>
                  <a:schemeClr val="accent2"/>
                </a:solidFill>
                <a:latin typeface="Calisto MT" pitchFamily="18" charset="0"/>
              </a:defRPr>
            </a:lvl7pPr>
            <a:lvl8pPr marL="1371600" algn="l" rtl="0" fontAlgn="base">
              <a:lnSpc>
                <a:spcPct val="125000"/>
              </a:lnSpc>
              <a:spcBef>
                <a:spcPct val="20000"/>
              </a:spcBef>
              <a:spcAft>
                <a:spcPct val="20000"/>
              </a:spcAft>
              <a:defRPr sz="2000" b="1">
                <a:solidFill>
                  <a:schemeClr val="accent2"/>
                </a:solidFill>
                <a:latin typeface="Calisto MT" pitchFamily="18" charset="0"/>
              </a:defRPr>
            </a:lvl8pPr>
            <a:lvl9pPr marL="1828800" algn="l" rtl="0" fontAlgn="base">
              <a:lnSpc>
                <a:spcPct val="125000"/>
              </a:lnSpc>
              <a:spcBef>
                <a:spcPct val="20000"/>
              </a:spcBef>
              <a:spcAft>
                <a:spcPct val="20000"/>
              </a:spcAft>
              <a:defRPr sz="2000" b="1">
                <a:solidFill>
                  <a:schemeClr val="accent2"/>
                </a:solidFill>
                <a:latin typeface="Calisto MT" pitchFamily="18" charset="0"/>
              </a:defRPr>
            </a:lvl9pPr>
          </a:lstStyle>
          <a:p>
            <a:r>
              <a:rPr lang="en-US" kern="0" dirty="0">
                <a:solidFill>
                  <a:srgbClr val="B2B2B2"/>
                </a:solidFill>
              </a:rPr>
              <a:t>Click to edit Master title style</a:t>
            </a:r>
          </a:p>
        </p:txBody>
      </p:sp>
    </p:spTree>
    <p:extLst>
      <p:ext uri="{BB962C8B-B14F-4D97-AF65-F5344CB8AC3E}">
        <p14:creationId xmlns:p14="http://schemas.microsoft.com/office/powerpoint/2010/main" val="8273598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39763" y="333376"/>
            <a:ext cx="6399212" cy="639763"/>
          </a:xfrm>
        </p:spPr>
        <p:txBody>
          <a:bodyPr/>
          <a:lstStyle/>
          <a:p>
            <a:r>
              <a:rPr lang="en-US"/>
              <a:t>Click to edit Master title style</a:t>
            </a:r>
          </a:p>
        </p:txBody>
      </p:sp>
      <p:sp>
        <p:nvSpPr>
          <p:cNvPr id="3" name="Content Placeholder 2"/>
          <p:cNvSpPr>
            <a:spLocks noGrp="1"/>
          </p:cNvSpPr>
          <p:nvPr>
            <p:ph sz="half" idx="1"/>
          </p:nvPr>
        </p:nvSpPr>
        <p:spPr>
          <a:xfrm>
            <a:off x="639765" y="1370014"/>
            <a:ext cx="7769225" cy="2322512"/>
          </a:xfrm>
        </p:spPr>
        <p:txBody>
          <a:bodyPr/>
          <a:lstStyle>
            <a:lvl1pPr>
              <a:defRPr sz="18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9765" y="3844925"/>
            <a:ext cx="7769225" cy="2324100"/>
          </a:xfrm>
        </p:spPr>
        <p:txBody>
          <a:bodyPr/>
          <a:lstStyle>
            <a:lvl1pPr>
              <a:defRPr sz="18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pPr>
              <a:defRPr/>
            </a:pPr>
            <a:fld id="{2B645834-15CE-4098-8E0C-C56431A2D444}"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16255016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3516E0AE-3668-4BCC-878E-76AECCDE3D9D}"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355062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7473949" y="96838"/>
            <a:ext cx="141605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
          <p:cNvSpPr>
            <a:spLocks noChangeArrowheads="1"/>
          </p:cNvSpPr>
          <p:nvPr/>
        </p:nvSpPr>
        <p:spPr bwMode="gray">
          <a:xfrm>
            <a:off x="0" y="4437064"/>
            <a:ext cx="9144000" cy="1946275"/>
          </a:xfrm>
          <a:prstGeom prst="rect">
            <a:avLst/>
          </a:prstGeom>
          <a:solidFill>
            <a:srgbClr val="B2B2B2"/>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solidFill>
                <a:srgbClr val="000000"/>
              </a:solidFill>
            </a:endParaRPr>
          </a:p>
        </p:txBody>
      </p:sp>
      <p:sp>
        <p:nvSpPr>
          <p:cNvPr id="4099" name="Rectangle 3"/>
          <p:cNvSpPr>
            <a:spLocks noGrp="1" noChangeArrowheads="1"/>
          </p:cNvSpPr>
          <p:nvPr>
            <p:ph type="ctrTitle" hasCustomPrompt="1"/>
          </p:nvPr>
        </p:nvSpPr>
        <p:spPr>
          <a:xfrm>
            <a:off x="582614" y="4667251"/>
            <a:ext cx="6581775" cy="863600"/>
          </a:xfrm>
        </p:spPr>
        <p:txBody>
          <a:bodyPr tIns="0"/>
          <a:lstStyle>
            <a:lvl1pPr>
              <a:defRPr sz="2500" baseline="0">
                <a:solidFill>
                  <a:srgbClr val="000099"/>
                </a:solidFill>
              </a:defRPr>
            </a:lvl1pPr>
          </a:lstStyle>
          <a:p>
            <a:pPr lvl="0"/>
            <a:r>
              <a:rPr lang="de-DE" noProof="0" dirty="0"/>
              <a:t>Click to Insert Title</a:t>
            </a:r>
          </a:p>
        </p:txBody>
      </p:sp>
      <p:sp>
        <p:nvSpPr>
          <p:cNvPr id="4100" name="Rectangle 4"/>
          <p:cNvSpPr>
            <a:spLocks noGrp="1" noChangeArrowheads="1"/>
          </p:cNvSpPr>
          <p:nvPr>
            <p:ph type="subTitle" idx="1" hasCustomPrompt="1"/>
          </p:nvPr>
        </p:nvSpPr>
        <p:spPr>
          <a:xfrm>
            <a:off x="582614" y="5689600"/>
            <a:ext cx="6581775" cy="647700"/>
          </a:xfrm>
        </p:spPr>
        <p:txBody>
          <a:bodyPr/>
          <a:lstStyle>
            <a:lvl1pPr>
              <a:spcBef>
                <a:spcPct val="0"/>
              </a:spcBef>
              <a:spcAft>
                <a:spcPct val="0"/>
              </a:spcAft>
              <a:defRPr sz="1500" baseline="0">
                <a:solidFill>
                  <a:srgbClr val="000099"/>
                </a:solidFill>
              </a:defRPr>
            </a:lvl1pPr>
          </a:lstStyle>
          <a:p>
            <a:pPr lvl="0"/>
            <a:r>
              <a:rPr lang="de-DE" noProof="0" dirty="0"/>
              <a:t>Click to Insert Sub-title</a:t>
            </a:r>
          </a:p>
        </p:txBody>
      </p:sp>
      <p:pic>
        <p:nvPicPr>
          <p:cNvPr id="6" name="Picture 25" descr="L_1_RGB_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6518275"/>
            <a:ext cx="1936751"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9373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3" name="Slide Number Placeholder 5"/>
          <p:cNvSpPr>
            <a:spLocks noGrp="1"/>
          </p:cNvSpPr>
          <p:nvPr>
            <p:ph type="sldNum" sz="quarter" idx="11"/>
          </p:nvPr>
        </p:nvSpPr>
        <p:spPr/>
        <p:txBody>
          <a:bodyPr/>
          <a:lstStyle>
            <a:lvl1pPr>
              <a:defRPr/>
            </a:lvl1pPr>
          </a:lstStyle>
          <a:p>
            <a:pPr>
              <a:defRPr/>
            </a:pPr>
            <a:fld id="{CBEA3579-92EE-4BC0-841C-59FDB00414EB}"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40992063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solidFill>
                  <a:srgbClr val="000099"/>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pPr>
              <a:defRPr/>
            </a:pPr>
            <a:fld id="{4D12DDD9-5027-49C1-AF9E-9D87966815DC}"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3860481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xfrm>
            <a:off x="582613" y="6381750"/>
            <a:ext cx="7978775" cy="287338"/>
          </a:xfrm>
          <a:prstGeom prst="rect">
            <a:avLst/>
          </a:prstGeom>
          <a:ln/>
        </p:spPr>
        <p:txBody>
          <a:bodyPr/>
          <a:lstStyle>
            <a:lvl1pPr>
              <a:defRPr sz="1000">
                <a:latin typeface="+mj-lt"/>
              </a:defRPr>
            </a:lvl1pPr>
          </a:lstStyle>
          <a:p>
            <a:pPr>
              <a:defRPr/>
            </a:pPr>
            <a:endParaRPr lang="de-DE" dirty="0"/>
          </a:p>
        </p:txBody>
      </p:sp>
    </p:spTree>
    <p:extLst>
      <p:ext uri="{BB962C8B-B14F-4D97-AF65-F5344CB8AC3E}">
        <p14:creationId xmlns:p14="http://schemas.microsoft.com/office/powerpoint/2010/main" val="9801838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5" name="Slide Number Placeholder 5"/>
          <p:cNvSpPr>
            <a:spLocks noGrp="1"/>
          </p:cNvSpPr>
          <p:nvPr>
            <p:ph type="sldNum" sz="quarter" idx="11"/>
          </p:nvPr>
        </p:nvSpPr>
        <p:spPr/>
        <p:txBody>
          <a:bodyPr/>
          <a:lstStyle>
            <a:lvl1pPr>
              <a:defRPr/>
            </a:lvl1pPr>
          </a:lstStyle>
          <a:p>
            <a:pPr>
              <a:defRPr/>
            </a:pPr>
            <a:fld id="{F4068F2A-E17C-4E33-A901-0D93208621E9}"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3058688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pPr>
              <a:defRPr/>
            </a:pPr>
            <a:fld id="{7F807602-BB0A-473A-9FFE-C3D04B445847}"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26295021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7477" y="333376"/>
            <a:ext cx="1941513" cy="583565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39763" y="333376"/>
            <a:ext cx="5675312" cy="58356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5" name="Slide Number Placeholder 5"/>
          <p:cNvSpPr>
            <a:spLocks noGrp="1"/>
          </p:cNvSpPr>
          <p:nvPr>
            <p:ph type="sldNum" sz="quarter" idx="11"/>
          </p:nvPr>
        </p:nvSpPr>
        <p:spPr/>
        <p:txBody>
          <a:bodyPr/>
          <a:lstStyle>
            <a:lvl1pPr>
              <a:defRPr/>
            </a:lvl1pPr>
          </a:lstStyle>
          <a:p>
            <a:pPr>
              <a:defRPr/>
            </a:pPr>
            <a:fld id="{090C30BA-0D53-41DF-89D2-5BFD42DA9FE2}"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23007716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9763" y="333376"/>
            <a:ext cx="6399212" cy="639763"/>
          </a:xfrm>
        </p:spPr>
        <p:txBody>
          <a:bodyPr/>
          <a:lstStyle/>
          <a:p>
            <a:r>
              <a:rPr lang="en-US" dirty="0"/>
              <a:t>Click to edit Master title style</a:t>
            </a:r>
          </a:p>
        </p:txBody>
      </p:sp>
      <p:sp>
        <p:nvSpPr>
          <p:cNvPr id="3" name="Text Placeholder 2"/>
          <p:cNvSpPr>
            <a:spLocks noGrp="1"/>
          </p:cNvSpPr>
          <p:nvPr>
            <p:ph type="body" sz="half" idx="1"/>
          </p:nvPr>
        </p:nvSpPr>
        <p:spPr>
          <a:xfrm>
            <a:off x="639763" y="1370014"/>
            <a:ext cx="3808412" cy="47990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00576" y="1370014"/>
            <a:ext cx="3808413" cy="47990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a:defRPr/>
            </a:pPr>
            <a:endParaRPr lang="de-DE"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pPr>
              <a:defRPr/>
            </a:pPr>
            <a:fld id="{86C496D5-15FA-4EC0-8F61-44A4E8D6B43C}" type="slidenum">
              <a:rPr lang="de-DE">
                <a:solidFill>
                  <a:srgbClr val="000000"/>
                </a:solidFill>
              </a:rPr>
              <a:pPr>
                <a:defRPr/>
              </a:pPr>
              <a:t>‹#›</a:t>
            </a:fld>
            <a:r>
              <a:rPr lang="de-DE">
                <a:solidFill>
                  <a:srgbClr val="000000"/>
                </a:solidFill>
              </a:rPr>
              <a:t> | </a:t>
            </a:r>
          </a:p>
        </p:txBody>
      </p:sp>
    </p:spTree>
    <p:extLst>
      <p:ext uri="{BB962C8B-B14F-4D97-AF65-F5344CB8AC3E}">
        <p14:creationId xmlns:p14="http://schemas.microsoft.com/office/powerpoint/2010/main" val="32920163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0080" y="333376"/>
            <a:ext cx="6116637" cy="719138"/>
          </a:xfrm>
        </p:spPr>
        <p:txBody>
          <a:bodyPr/>
          <a:lstStyle/>
          <a:p>
            <a:r>
              <a:rPr lang="en-US" dirty="0"/>
              <a:t>Click to edit Master title style</a:t>
            </a:r>
          </a:p>
        </p:txBody>
      </p:sp>
      <p:sp>
        <p:nvSpPr>
          <p:cNvPr id="3" name="Table Placeholder 2"/>
          <p:cNvSpPr>
            <a:spLocks noGrp="1"/>
          </p:cNvSpPr>
          <p:nvPr>
            <p:ph type="tbl" idx="1"/>
          </p:nvPr>
        </p:nvSpPr>
        <p:spPr>
          <a:xfrm>
            <a:off x="640081" y="1298449"/>
            <a:ext cx="7978775" cy="4752975"/>
          </a:xfrm>
        </p:spPr>
        <p:txBody>
          <a:bodyPr/>
          <a:lstStyle/>
          <a:p>
            <a:pPr lvl="0"/>
            <a:endParaRPr lang="en-US" noProof="0"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de-DE" dirty="0">
              <a:solidFill>
                <a:srgbClr val="000000"/>
              </a:solidFill>
            </a:endParaRPr>
          </a:p>
        </p:txBody>
      </p:sp>
      <p:sp>
        <p:nvSpPr>
          <p:cNvPr id="5" name="Rectangle 17"/>
          <p:cNvSpPr>
            <a:spLocks noGrp="1" noChangeArrowheads="1"/>
          </p:cNvSpPr>
          <p:nvPr>
            <p:ph type="sldNum" sz="quarter" idx="11"/>
          </p:nvPr>
        </p:nvSpPr>
        <p:spPr>
          <a:ln/>
        </p:spPr>
        <p:txBody>
          <a:bodyPr/>
          <a:lstStyle>
            <a:lvl1pPr>
              <a:defRPr/>
            </a:lvl1pPr>
          </a:lstStyle>
          <a:p>
            <a:pPr>
              <a:defRPr/>
            </a:pPr>
            <a:fld id="{781009B6-9CC9-451B-BEF9-56EEAA6D8933}" type="slidenum">
              <a:rPr lang="de-DE">
                <a:solidFill>
                  <a:srgbClr val="000000"/>
                </a:solidFill>
              </a:rPr>
              <a:pPr>
                <a:defRPr/>
              </a:pPr>
              <a:t>‹#›</a:t>
            </a:fld>
            <a:r>
              <a:rPr lang="de-DE">
                <a:solidFill>
                  <a:srgbClr val="000000"/>
                </a:solidFill>
              </a:rPr>
              <a:t> | 4</a:t>
            </a:r>
          </a:p>
        </p:txBody>
      </p:sp>
    </p:spTree>
    <p:extLst>
      <p:ext uri="{BB962C8B-B14F-4D97-AF65-F5344CB8AC3E}">
        <p14:creationId xmlns:p14="http://schemas.microsoft.com/office/powerpoint/2010/main" val="2281325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9763" y="333376"/>
            <a:ext cx="6399212" cy="639763"/>
          </a:xfrm>
        </p:spPr>
        <p:txBody>
          <a:bodyPr/>
          <a:lstStyle/>
          <a:p>
            <a:r>
              <a:rPr lang="en-US" dirty="0"/>
              <a:t>Click to edit Master title style</a:t>
            </a:r>
          </a:p>
        </p:txBody>
      </p:sp>
      <p:sp>
        <p:nvSpPr>
          <p:cNvPr id="3" name="Content Placeholder 2"/>
          <p:cNvSpPr>
            <a:spLocks noGrp="1"/>
          </p:cNvSpPr>
          <p:nvPr>
            <p:ph idx="1"/>
          </p:nvPr>
        </p:nvSpPr>
        <p:spPr>
          <a:xfrm>
            <a:off x="639765" y="1370014"/>
            <a:ext cx="7953375" cy="4799012"/>
          </a:xfrm>
        </p:spPr>
        <p:txBody>
          <a:bodyPr/>
          <a:lstStyle>
            <a:lvl1pPr>
              <a:defRPr sz="1800"/>
            </a:lvl1pPr>
            <a:lvl2pPr marL="231775" indent="-230188">
              <a:buFont typeface="Wingdings" panose="05000000000000000000" pitchFamily="2" charset="2"/>
              <a:buChar char="§"/>
              <a:defRPr sz="1800"/>
            </a:lvl2pPr>
            <a:lvl3pPr>
              <a:defRPr sz="1800"/>
            </a:lvl3pPr>
            <a:lvl4pPr marL="682625" indent="-219075">
              <a:buFont typeface="Arial" panose="020B0604020202020204" pitchFamily="34" charset="0"/>
              <a:buChar char="•"/>
              <a:defRPr sz="1800"/>
            </a:lvl4pPr>
            <a:lvl5pPr marL="914400" indent="-231775">
              <a:buFont typeface="Calisto MT" panose="02040603050505030304" pitchFamily="18"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1"/>
          </p:nvPr>
        </p:nvSpPr>
        <p:spPr/>
        <p:txBody>
          <a:bodyPr/>
          <a:lstStyle/>
          <a:p>
            <a:fld id="{E9964956-8080-4368-8D82-AEAAF72DB0E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0494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5" name="Rectangle 20"/>
          <p:cNvSpPr>
            <a:spLocks noChangeArrowheads="1"/>
          </p:cNvSpPr>
          <p:nvPr/>
        </p:nvSpPr>
        <p:spPr bwMode="gray">
          <a:xfrm>
            <a:off x="0" y="4437063"/>
            <a:ext cx="9144000" cy="1946275"/>
          </a:xfrm>
          <a:prstGeom prst="rect">
            <a:avLst/>
          </a:prstGeom>
          <a:solidFill>
            <a:srgbClr val="B2B2B2"/>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solidFill>
                <a:srgbClr val="000000"/>
              </a:solidFill>
            </a:endParaRPr>
          </a:p>
        </p:txBody>
      </p:sp>
      <p:sp>
        <p:nvSpPr>
          <p:cNvPr id="4099" name="Rectangle 3"/>
          <p:cNvSpPr>
            <a:spLocks noGrp="1" noChangeArrowheads="1"/>
          </p:cNvSpPr>
          <p:nvPr>
            <p:ph type="ctrTitle" hasCustomPrompt="1"/>
          </p:nvPr>
        </p:nvSpPr>
        <p:spPr>
          <a:xfrm>
            <a:off x="582613" y="4667250"/>
            <a:ext cx="6581775" cy="863600"/>
          </a:xfrm>
        </p:spPr>
        <p:txBody>
          <a:bodyPr tIns="0"/>
          <a:lstStyle>
            <a:lvl1pPr>
              <a:defRPr sz="2500" baseline="0">
                <a:solidFill>
                  <a:srgbClr val="002060"/>
                </a:solidFill>
              </a:defRPr>
            </a:lvl1pPr>
          </a:lstStyle>
          <a:p>
            <a:pPr lvl="0"/>
            <a:r>
              <a:rPr lang="de-DE" noProof="0" dirty="0"/>
              <a:t>Click to Insert Title Name</a:t>
            </a:r>
          </a:p>
        </p:txBody>
      </p:sp>
      <p:sp>
        <p:nvSpPr>
          <p:cNvPr id="4100" name="Rectangle 4"/>
          <p:cNvSpPr>
            <a:spLocks noGrp="1" noChangeArrowheads="1"/>
          </p:cNvSpPr>
          <p:nvPr>
            <p:ph type="subTitle" idx="1" hasCustomPrompt="1"/>
          </p:nvPr>
        </p:nvSpPr>
        <p:spPr>
          <a:xfrm>
            <a:off x="582613" y="5689600"/>
            <a:ext cx="6581775" cy="647700"/>
          </a:xfrm>
        </p:spPr>
        <p:txBody>
          <a:bodyPr/>
          <a:lstStyle>
            <a:lvl1pPr>
              <a:spcBef>
                <a:spcPct val="0"/>
              </a:spcBef>
              <a:spcAft>
                <a:spcPct val="0"/>
              </a:spcAft>
              <a:defRPr sz="1500">
                <a:solidFill>
                  <a:srgbClr val="0000FF"/>
                </a:solidFill>
              </a:defRPr>
            </a:lvl1pPr>
          </a:lstStyle>
          <a:p>
            <a:pPr lvl="0"/>
            <a:r>
              <a:rPr lang="de-DE" noProof="0" dirty="0"/>
              <a:t>Click to Insert Sub-title Name</a:t>
            </a:r>
          </a:p>
        </p:txBody>
      </p:sp>
    </p:spTree>
    <p:extLst>
      <p:ext uri="{BB962C8B-B14F-4D97-AF65-F5344CB8AC3E}">
        <p14:creationId xmlns:p14="http://schemas.microsoft.com/office/powerpoint/2010/main" val="30202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4" name="Rectangle 16"/>
          <p:cNvSpPr>
            <a:spLocks noGrp="1" noChangeArrowheads="1"/>
          </p:cNvSpPr>
          <p:nvPr>
            <p:ph type="ftr" sz="quarter" idx="10"/>
          </p:nvPr>
        </p:nvSpPr>
        <p:spPr/>
        <p:txBody>
          <a:bodyPr/>
          <a:lstStyle>
            <a:lvl1pPr>
              <a:defRPr sz="1000">
                <a:solidFill>
                  <a:schemeClr val="tx1"/>
                </a:solidFill>
              </a:defRPr>
            </a:lvl1pPr>
          </a:lstStyle>
          <a:p>
            <a:pPr>
              <a:defRPr/>
            </a:pPr>
            <a:endParaRPr lang="de-DE" dirty="0"/>
          </a:p>
        </p:txBody>
      </p:sp>
    </p:spTree>
    <p:extLst>
      <p:ext uri="{BB962C8B-B14F-4D97-AF65-F5344CB8AC3E}">
        <p14:creationId xmlns:p14="http://schemas.microsoft.com/office/powerpoint/2010/main" val="311969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sz="1000"/>
            </a:lvl1pPr>
          </a:lstStyle>
          <a:p>
            <a:pPr>
              <a:defRPr/>
            </a:pPr>
            <a:endParaRPr lang="de-DE" dirty="0">
              <a:solidFill>
                <a:srgbClr val="000000"/>
              </a:solidFill>
            </a:endParaRPr>
          </a:p>
        </p:txBody>
      </p:sp>
    </p:spTree>
    <p:extLst>
      <p:ext uri="{BB962C8B-B14F-4D97-AF65-F5344CB8AC3E}">
        <p14:creationId xmlns:p14="http://schemas.microsoft.com/office/powerpoint/2010/main" val="3281895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gray">
          <a:xfrm>
            <a:off x="0" y="1052513"/>
            <a:ext cx="9144000" cy="532923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spcAft>
                <a:spcPct val="20000"/>
              </a:spcAft>
              <a:buClr>
                <a:srgbClr val="000099"/>
              </a:buClr>
              <a:buFont typeface="Calisto MT" pitchFamily="18" charset="0"/>
              <a:buNone/>
            </a:pPr>
            <a:endParaRPr lang="en-US" altLang="en-US" sz="1200" dirty="0">
              <a:solidFill>
                <a:srgbClr val="000000"/>
              </a:solidFill>
              <a:latin typeface="Calisto MT" pitchFamily="18" charset="0"/>
            </a:endParaRPr>
          </a:p>
        </p:txBody>
      </p:sp>
      <p:sp>
        <p:nvSpPr>
          <p:cNvPr id="1027" name="Rectangle 14"/>
          <p:cNvSpPr>
            <a:spLocks noGrp="1" noChangeArrowheads="1"/>
          </p:cNvSpPr>
          <p:nvPr>
            <p:ph type="title"/>
          </p:nvPr>
        </p:nvSpPr>
        <p:spPr bwMode="gray">
          <a:xfrm>
            <a:off x="639763" y="333375"/>
            <a:ext cx="639921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797" rIns="0" bIns="0" numCol="1" anchor="t" anchorCtr="0" compatLnSpc="1">
            <a:prstTxWarp prst="textNoShape">
              <a:avLst/>
            </a:prstTxWarp>
          </a:bodyPr>
          <a:lstStyle/>
          <a:p>
            <a:pPr lvl="0"/>
            <a:r>
              <a:rPr lang="en-US" dirty="0"/>
              <a:t>Click to edit Master title style</a:t>
            </a:r>
            <a:endParaRPr lang="en-US" altLang="en-US" dirty="0"/>
          </a:p>
        </p:txBody>
      </p:sp>
      <p:sp>
        <p:nvSpPr>
          <p:cNvPr id="1028" name="Rectangle 15"/>
          <p:cNvSpPr>
            <a:spLocks noGrp="1" noChangeArrowheads="1"/>
          </p:cNvSpPr>
          <p:nvPr>
            <p:ph type="body" idx="1"/>
          </p:nvPr>
        </p:nvSpPr>
        <p:spPr bwMode="gray">
          <a:xfrm>
            <a:off x="639763" y="1370013"/>
            <a:ext cx="7953375" cy="47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3"/>
          </p:nvPr>
        </p:nvSpPr>
        <p:spPr>
          <a:xfrm>
            <a:off x="609600" y="6356350"/>
            <a:ext cx="5410200" cy="365125"/>
          </a:xfrm>
          <a:prstGeom prst="rect">
            <a:avLst/>
          </a:prstGeom>
        </p:spPr>
        <p:txBody>
          <a:bodyPr vert="horz" lIns="91440" tIns="45720" rIns="91440" bIns="45720" rtlCol="0" anchor="ctr"/>
          <a:lstStyle>
            <a:lvl1pPr algn="l">
              <a:defRPr sz="1000">
                <a:solidFill>
                  <a:schemeClr val="tx1"/>
                </a:solidFill>
                <a:latin typeface="+mj-lt"/>
              </a:defRPr>
            </a:lvl1pPr>
          </a:lstStyle>
          <a:p>
            <a:endParaRPr lang="en-US" dirty="0"/>
          </a:p>
        </p:txBody>
      </p:sp>
      <p:sp>
        <p:nvSpPr>
          <p:cNvPr id="11" name="Rectangle 7"/>
          <p:cNvSpPr txBox="1">
            <a:spLocks noChangeArrowheads="1"/>
          </p:cNvSpPr>
          <p:nvPr userDrawn="1"/>
        </p:nvSpPr>
        <p:spPr>
          <a:xfrm>
            <a:off x="0" y="6381750"/>
            <a:ext cx="533400" cy="287338"/>
          </a:xfrm>
          <a:prstGeom prst="rect">
            <a:avLst/>
          </a:prstGeom>
          <a:ln/>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5613" indent="1588" algn="l" rtl="0" fontAlgn="base">
              <a:spcBef>
                <a:spcPct val="0"/>
              </a:spcBef>
              <a:spcAft>
                <a:spcPct val="0"/>
              </a:spcAft>
              <a:defRPr kern="1200">
                <a:solidFill>
                  <a:schemeClr val="tx1"/>
                </a:solidFill>
                <a:latin typeface="Arial" charset="0"/>
                <a:ea typeface="+mn-ea"/>
                <a:cs typeface="Arial" charset="0"/>
              </a:defRPr>
            </a:lvl2pPr>
            <a:lvl3pPr marL="912813" indent="1588" algn="l" rtl="0" fontAlgn="base">
              <a:spcBef>
                <a:spcPct val="0"/>
              </a:spcBef>
              <a:spcAft>
                <a:spcPct val="0"/>
              </a:spcAft>
              <a:defRPr kern="1200">
                <a:solidFill>
                  <a:schemeClr val="tx1"/>
                </a:solidFill>
                <a:latin typeface="Arial" charset="0"/>
                <a:ea typeface="+mn-ea"/>
                <a:cs typeface="Arial" charset="0"/>
              </a:defRPr>
            </a:lvl3pPr>
            <a:lvl4pPr marL="1370013" indent="1588" algn="l" rtl="0" fontAlgn="base">
              <a:spcBef>
                <a:spcPct val="0"/>
              </a:spcBef>
              <a:spcAft>
                <a:spcPct val="0"/>
              </a:spcAft>
              <a:defRPr kern="1200">
                <a:solidFill>
                  <a:schemeClr val="tx1"/>
                </a:solidFill>
                <a:latin typeface="Arial" charset="0"/>
                <a:ea typeface="+mn-ea"/>
                <a:cs typeface="Arial" charset="0"/>
              </a:defRPr>
            </a:lvl4pPr>
            <a:lvl5pPr marL="1827213" indent="1588"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79382F8F-55C4-4B98-AE69-723086373093}" type="slidenum">
              <a:rPr lang="de-DE" sz="900" smtClean="0">
                <a:latin typeface="+mj-lt"/>
              </a:rPr>
              <a:pPr>
                <a:defRPr/>
              </a:pPr>
              <a:t>‹#›</a:t>
            </a:fld>
            <a:r>
              <a:rPr lang="de-DE" sz="1000" dirty="0">
                <a:latin typeface="+mj-lt"/>
              </a:rPr>
              <a:t>   |</a:t>
            </a:r>
          </a:p>
        </p:txBody>
      </p:sp>
    </p:spTree>
  </p:cSld>
  <p:clrMap bg1="lt1" tx1="dk1" bg2="lt2" tx2="dk2" accent1="accent1" accent2="accent2" accent3="accent3" accent4="accent4" accent5="accent5" accent6="accent6" hlink="hlink" folHlink="folHlink"/>
  <p:sldLayoutIdLst>
    <p:sldLayoutId id="2147483831" r:id="rId1"/>
    <p:sldLayoutId id="2147483833" r:id="rId2"/>
    <p:sldLayoutId id="2147483834" r:id="rId3"/>
    <p:sldLayoutId id="2147483835" r:id="rId4"/>
    <p:sldLayoutId id="2147483890" r:id="rId5"/>
    <p:sldLayoutId id="2147483891" r:id="rId6"/>
    <p:sldLayoutId id="2147483892" r:id="rId7"/>
    <p:sldLayoutId id="2147483895" r:id="rId8"/>
    <p:sldLayoutId id="2147483898" r:id="rId9"/>
  </p:sldLayoutIdLst>
  <p:hf hdr="0" ftr="0" dt="0"/>
  <p:txStyles>
    <p:titleStyle>
      <a:lvl1pPr algn="l" rtl="0" eaLnBrk="0" fontAlgn="base" hangingPunct="0">
        <a:lnSpc>
          <a:spcPct val="125000"/>
        </a:lnSpc>
        <a:spcBef>
          <a:spcPct val="20000"/>
        </a:spcBef>
        <a:spcAft>
          <a:spcPct val="20000"/>
        </a:spcAft>
        <a:defRPr sz="2000" b="1">
          <a:solidFill>
            <a:srgbClr val="000099"/>
          </a:solidFill>
          <a:latin typeface="+mj-lt"/>
          <a:ea typeface="+mj-ea"/>
          <a:cs typeface="+mj-cs"/>
        </a:defRPr>
      </a:lvl1pPr>
      <a:lvl2pPr algn="l" rtl="0" eaLnBrk="0" fontAlgn="base" hangingPunct="0">
        <a:lnSpc>
          <a:spcPct val="125000"/>
        </a:lnSpc>
        <a:spcBef>
          <a:spcPct val="20000"/>
        </a:spcBef>
        <a:spcAft>
          <a:spcPct val="20000"/>
        </a:spcAft>
        <a:defRPr sz="2000" b="1">
          <a:solidFill>
            <a:schemeClr val="accent2"/>
          </a:solidFill>
          <a:latin typeface="Calisto MT" pitchFamily="18" charset="0"/>
        </a:defRPr>
      </a:lvl2pPr>
      <a:lvl3pPr algn="l" rtl="0" eaLnBrk="0" fontAlgn="base" hangingPunct="0">
        <a:lnSpc>
          <a:spcPct val="125000"/>
        </a:lnSpc>
        <a:spcBef>
          <a:spcPct val="20000"/>
        </a:spcBef>
        <a:spcAft>
          <a:spcPct val="20000"/>
        </a:spcAft>
        <a:defRPr sz="2000" b="1">
          <a:solidFill>
            <a:schemeClr val="accent2"/>
          </a:solidFill>
          <a:latin typeface="Calisto MT" pitchFamily="18" charset="0"/>
        </a:defRPr>
      </a:lvl3pPr>
      <a:lvl4pPr algn="l" rtl="0" eaLnBrk="0" fontAlgn="base" hangingPunct="0">
        <a:lnSpc>
          <a:spcPct val="125000"/>
        </a:lnSpc>
        <a:spcBef>
          <a:spcPct val="20000"/>
        </a:spcBef>
        <a:spcAft>
          <a:spcPct val="20000"/>
        </a:spcAft>
        <a:defRPr sz="2000" b="1">
          <a:solidFill>
            <a:schemeClr val="accent2"/>
          </a:solidFill>
          <a:latin typeface="Calisto MT" pitchFamily="18" charset="0"/>
        </a:defRPr>
      </a:lvl4pPr>
      <a:lvl5pPr algn="l" rtl="0" eaLnBrk="0" fontAlgn="base" hangingPunct="0">
        <a:lnSpc>
          <a:spcPct val="125000"/>
        </a:lnSpc>
        <a:spcBef>
          <a:spcPct val="20000"/>
        </a:spcBef>
        <a:spcAft>
          <a:spcPct val="20000"/>
        </a:spcAft>
        <a:defRPr sz="2000" b="1">
          <a:solidFill>
            <a:schemeClr val="accent2"/>
          </a:solidFill>
          <a:latin typeface="Calisto MT" pitchFamily="18" charset="0"/>
        </a:defRPr>
      </a:lvl5pPr>
      <a:lvl6pPr marL="457146" algn="l" rtl="0" fontAlgn="base">
        <a:lnSpc>
          <a:spcPct val="125000"/>
        </a:lnSpc>
        <a:spcBef>
          <a:spcPct val="20000"/>
        </a:spcBef>
        <a:spcAft>
          <a:spcPct val="20000"/>
        </a:spcAft>
        <a:defRPr sz="2000" b="1">
          <a:solidFill>
            <a:schemeClr val="accent2"/>
          </a:solidFill>
          <a:latin typeface="Calisto MT" pitchFamily="18" charset="0"/>
        </a:defRPr>
      </a:lvl6pPr>
      <a:lvl7pPr marL="914293" algn="l" rtl="0" fontAlgn="base">
        <a:lnSpc>
          <a:spcPct val="125000"/>
        </a:lnSpc>
        <a:spcBef>
          <a:spcPct val="20000"/>
        </a:spcBef>
        <a:spcAft>
          <a:spcPct val="20000"/>
        </a:spcAft>
        <a:defRPr sz="2000" b="1">
          <a:solidFill>
            <a:schemeClr val="accent2"/>
          </a:solidFill>
          <a:latin typeface="Calisto MT" pitchFamily="18" charset="0"/>
        </a:defRPr>
      </a:lvl7pPr>
      <a:lvl8pPr marL="1371440" algn="l" rtl="0" fontAlgn="base">
        <a:lnSpc>
          <a:spcPct val="125000"/>
        </a:lnSpc>
        <a:spcBef>
          <a:spcPct val="20000"/>
        </a:spcBef>
        <a:spcAft>
          <a:spcPct val="20000"/>
        </a:spcAft>
        <a:defRPr sz="2000" b="1">
          <a:solidFill>
            <a:schemeClr val="accent2"/>
          </a:solidFill>
          <a:latin typeface="Calisto MT" pitchFamily="18" charset="0"/>
        </a:defRPr>
      </a:lvl8pPr>
      <a:lvl9pPr marL="1828586" algn="l" rtl="0" fontAlgn="base">
        <a:lnSpc>
          <a:spcPct val="125000"/>
        </a:lnSpc>
        <a:spcBef>
          <a:spcPct val="20000"/>
        </a:spcBef>
        <a:spcAft>
          <a:spcPct val="20000"/>
        </a:spcAft>
        <a:defRPr sz="2000" b="1">
          <a:solidFill>
            <a:schemeClr val="accent2"/>
          </a:solidFill>
          <a:latin typeface="Calisto MT" pitchFamily="18" charset="0"/>
        </a:defRPr>
      </a:lvl9pPr>
    </p:titleStyle>
    <p:bodyStyle>
      <a:lvl1pPr marL="342900" indent="-342900" algn="l" rtl="0" eaLnBrk="0" fontAlgn="base" hangingPunct="0">
        <a:spcBef>
          <a:spcPct val="20000"/>
        </a:spcBef>
        <a:spcAft>
          <a:spcPct val="20000"/>
        </a:spcAft>
        <a:buClr>
          <a:schemeClr val="bg2"/>
        </a:buClr>
        <a:buFont typeface="Calisto MT" pitchFamily="18" charset="0"/>
        <a:defRPr sz="1800">
          <a:solidFill>
            <a:schemeClr val="tx1"/>
          </a:solidFill>
          <a:latin typeface="+mn-lt"/>
          <a:ea typeface="+mn-ea"/>
          <a:cs typeface="+mn-cs"/>
        </a:defRPr>
      </a:lvl1pPr>
      <a:lvl2pPr marL="341313" indent="-341313" algn="l" rtl="0" eaLnBrk="0" fontAlgn="base" hangingPunct="0">
        <a:spcBef>
          <a:spcPct val="20000"/>
        </a:spcBef>
        <a:spcAft>
          <a:spcPct val="20000"/>
        </a:spcAft>
        <a:buClr>
          <a:schemeClr val="bg2"/>
        </a:buClr>
        <a:buFont typeface="Wingdings" panose="05000000000000000000" pitchFamily="2" charset="2"/>
        <a:buChar char="v"/>
        <a:defRPr sz="1800">
          <a:solidFill>
            <a:schemeClr val="tx1"/>
          </a:solidFill>
          <a:latin typeface="+mn-lt"/>
        </a:defRPr>
      </a:lvl2pPr>
      <a:lvl3pPr marL="573088" indent="-327025" algn="l" rtl="0" eaLnBrk="0" fontAlgn="base" hangingPunct="0">
        <a:spcBef>
          <a:spcPct val="20000"/>
        </a:spcBef>
        <a:spcAft>
          <a:spcPct val="20000"/>
        </a:spcAft>
        <a:buClr>
          <a:schemeClr val="bg2"/>
        </a:buClr>
        <a:buFont typeface="Wingdings" panose="05000000000000000000" pitchFamily="2" charset="2"/>
        <a:buChar char="§"/>
        <a:defRPr sz="1800">
          <a:solidFill>
            <a:schemeClr val="tx1"/>
          </a:solidFill>
          <a:latin typeface="+mn-lt"/>
        </a:defRPr>
      </a:lvl3pPr>
      <a:lvl4pPr marL="804863" indent="-341313" algn="l" rtl="0" eaLnBrk="0" fontAlgn="base" hangingPunct="0">
        <a:spcBef>
          <a:spcPct val="20000"/>
        </a:spcBef>
        <a:spcAft>
          <a:spcPct val="20000"/>
        </a:spcAft>
        <a:buClr>
          <a:schemeClr val="bg2"/>
        </a:buClr>
        <a:buFont typeface="Arial" panose="020B0604020202020204" pitchFamily="34" charset="0"/>
        <a:buChar char="̶"/>
        <a:defRPr sz="1800">
          <a:solidFill>
            <a:schemeClr val="tx1"/>
          </a:solidFill>
          <a:latin typeface="+mn-lt"/>
        </a:defRPr>
      </a:lvl4pPr>
      <a:lvl5pPr marL="1023938" indent="-341313" algn="l" rtl="0" eaLnBrk="0" fontAlgn="base" hangingPunct="0">
        <a:spcBef>
          <a:spcPct val="20000"/>
        </a:spcBef>
        <a:spcAft>
          <a:spcPct val="20000"/>
        </a:spcAft>
        <a:buClr>
          <a:schemeClr val="bg2"/>
        </a:buClr>
        <a:buFont typeface="Calisto MT" pitchFamily="18" charset="0"/>
        <a:buChar char="§"/>
        <a:defRPr sz="1800">
          <a:solidFill>
            <a:schemeClr val="tx1"/>
          </a:solidFill>
          <a:latin typeface="+mn-lt"/>
        </a:defRPr>
      </a:lvl5pPr>
      <a:lvl6pPr marL="1171438" indent="-169843" algn="l" rtl="0" fontAlgn="base">
        <a:spcBef>
          <a:spcPct val="20000"/>
        </a:spcBef>
        <a:spcAft>
          <a:spcPct val="20000"/>
        </a:spcAft>
        <a:buFont typeface="Calisto MT" pitchFamily="18" charset="0"/>
        <a:buChar char="–"/>
        <a:defRPr>
          <a:solidFill>
            <a:schemeClr val="tx1"/>
          </a:solidFill>
          <a:latin typeface="+mn-lt"/>
        </a:defRPr>
      </a:lvl6pPr>
      <a:lvl7pPr marL="1628584" indent="-169843" algn="l" rtl="0" fontAlgn="base">
        <a:spcBef>
          <a:spcPct val="20000"/>
        </a:spcBef>
        <a:spcAft>
          <a:spcPct val="20000"/>
        </a:spcAft>
        <a:buFont typeface="Calisto MT" pitchFamily="18" charset="0"/>
        <a:buChar char="–"/>
        <a:defRPr>
          <a:solidFill>
            <a:schemeClr val="tx1"/>
          </a:solidFill>
          <a:latin typeface="+mn-lt"/>
        </a:defRPr>
      </a:lvl7pPr>
      <a:lvl8pPr marL="2085731" indent="-169843" algn="l" rtl="0" fontAlgn="base">
        <a:spcBef>
          <a:spcPct val="20000"/>
        </a:spcBef>
        <a:spcAft>
          <a:spcPct val="20000"/>
        </a:spcAft>
        <a:buFont typeface="Calisto MT" pitchFamily="18" charset="0"/>
        <a:buChar char="–"/>
        <a:defRPr>
          <a:solidFill>
            <a:schemeClr val="tx1"/>
          </a:solidFill>
          <a:latin typeface="+mn-lt"/>
        </a:defRPr>
      </a:lvl8pPr>
      <a:lvl9pPr marL="2542878" indent="-169843" algn="l" rtl="0" fontAlgn="base">
        <a:spcBef>
          <a:spcPct val="20000"/>
        </a:spcBef>
        <a:spcAft>
          <a:spcPct val="20000"/>
        </a:spcAft>
        <a:buFont typeface="Calisto MT" pitchFamily="18" charset="0"/>
        <a:buChar char="–"/>
        <a:defRPr>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gray">
          <a:xfrm>
            <a:off x="7473949" y="96838"/>
            <a:ext cx="141605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3"/>
          <p:cNvSpPr>
            <a:spLocks noChangeArrowheads="1"/>
          </p:cNvSpPr>
          <p:nvPr/>
        </p:nvSpPr>
        <p:spPr bwMode="gray">
          <a:xfrm>
            <a:off x="0" y="1052514"/>
            <a:ext cx="9144000" cy="532923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1028" name="Rectangle 14"/>
          <p:cNvSpPr>
            <a:spLocks noGrp="1" noChangeArrowheads="1"/>
          </p:cNvSpPr>
          <p:nvPr>
            <p:ph type="title"/>
          </p:nvPr>
        </p:nvSpPr>
        <p:spPr bwMode="gray">
          <a:xfrm>
            <a:off x="640081" y="333376"/>
            <a:ext cx="68913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800" rIns="0" bIns="0" numCol="1" anchor="t" anchorCtr="0" compatLnSpc="1">
            <a:prstTxWarp prst="textNoShape">
              <a:avLst/>
            </a:prstTxWarp>
          </a:bodyPr>
          <a:lstStyle/>
          <a:p>
            <a:pPr lvl="0"/>
            <a:r>
              <a:rPr lang="de-DE" altLang="en-US" dirty="0"/>
              <a:t>Click to Edit Master Title Level</a:t>
            </a:r>
          </a:p>
        </p:txBody>
      </p:sp>
      <p:sp>
        <p:nvSpPr>
          <p:cNvPr id="1029" name="Rectangle 15"/>
          <p:cNvSpPr>
            <a:spLocks noGrp="1" noChangeArrowheads="1"/>
          </p:cNvSpPr>
          <p:nvPr>
            <p:ph type="body" idx="1"/>
          </p:nvPr>
        </p:nvSpPr>
        <p:spPr bwMode="gray">
          <a:xfrm>
            <a:off x="640081" y="1295401"/>
            <a:ext cx="7978775" cy="494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en-US" dirty="0"/>
              <a:t>Click to edit Master level</a:t>
            </a:r>
          </a:p>
          <a:p>
            <a:pPr lvl="1"/>
            <a:r>
              <a:rPr lang="de-DE" altLang="en-US" dirty="0"/>
              <a:t>Second level</a:t>
            </a:r>
          </a:p>
          <a:p>
            <a:pPr lvl="2"/>
            <a:r>
              <a:rPr lang="de-DE" altLang="en-US" dirty="0"/>
              <a:t>Third Level</a:t>
            </a:r>
          </a:p>
          <a:p>
            <a:pPr lvl="3"/>
            <a:r>
              <a:rPr lang="de-DE" altLang="en-US" dirty="0"/>
              <a:t>Fourth Level</a:t>
            </a:r>
          </a:p>
          <a:p>
            <a:pPr lvl="4"/>
            <a:r>
              <a:rPr lang="de-DE" altLang="en-US" dirty="0"/>
              <a:t>Fith Level</a:t>
            </a:r>
          </a:p>
        </p:txBody>
      </p:sp>
      <p:sp>
        <p:nvSpPr>
          <p:cNvPr id="1040" name="Rectangle 16"/>
          <p:cNvSpPr>
            <a:spLocks noGrp="1" noChangeArrowheads="1"/>
          </p:cNvSpPr>
          <p:nvPr>
            <p:ph type="ftr" sz="quarter" idx="3"/>
          </p:nvPr>
        </p:nvSpPr>
        <p:spPr bwMode="gray">
          <a:xfrm>
            <a:off x="582614" y="6381750"/>
            <a:ext cx="797877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800"/>
            </a:lvl1pPr>
          </a:lstStyle>
          <a:p>
            <a:pPr>
              <a:defRPr/>
            </a:pPr>
            <a:endParaRPr lang="de-DE" dirty="0">
              <a:solidFill>
                <a:srgbClr val="000000"/>
              </a:solidFill>
            </a:endParaRPr>
          </a:p>
        </p:txBody>
      </p:sp>
      <p:sp>
        <p:nvSpPr>
          <p:cNvPr id="1041" name="Rectangle 17"/>
          <p:cNvSpPr>
            <a:spLocks noGrp="1" noChangeArrowheads="1"/>
          </p:cNvSpPr>
          <p:nvPr>
            <p:ph type="sldNum" sz="quarter" idx="4"/>
          </p:nvPr>
        </p:nvSpPr>
        <p:spPr bwMode="gray">
          <a:xfrm>
            <a:off x="0" y="6381750"/>
            <a:ext cx="450851"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a:defRPr sz="800"/>
            </a:lvl1pPr>
          </a:lstStyle>
          <a:p>
            <a:pPr>
              <a:defRPr/>
            </a:pPr>
            <a:fld id="{825E5CB3-6639-41F6-B7A3-3CCDBF718906}" type="slidenum">
              <a:rPr lang="de-DE">
                <a:solidFill>
                  <a:srgbClr val="000000"/>
                </a:solidFill>
              </a:rPr>
              <a:pPr>
                <a:defRPr/>
              </a:pPr>
              <a:t>‹#›</a:t>
            </a:fld>
            <a:r>
              <a:rPr lang="de-DE" dirty="0">
                <a:solidFill>
                  <a:srgbClr val="000000"/>
                </a:solidFill>
              </a:rPr>
              <a:t> |</a:t>
            </a:r>
          </a:p>
        </p:txBody>
      </p:sp>
    </p:spTree>
    <p:extLst>
      <p:ext uri="{BB962C8B-B14F-4D97-AF65-F5344CB8AC3E}">
        <p14:creationId xmlns:p14="http://schemas.microsoft.com/office/powerpoint/2010/main" val="179727465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 id="2147483922" r:id="rId23"/>
    <p:sldLayoutId id="2147483923" r:id="rId24"/>
    <p:sldLayoutId id="2147483924" r:id="rId25"/>
    <p:sldLayoutId id="2147483925" r:id="rId26"/>
    <p:sldLayoutId id="2147483926" r:id="rId27"/>
    <p:sldLayoutId id="2147483927" r:id="rId28"/>
  </p:sldLayoutIdLst>
  <p:hf hdr="0" ftr="0" dt="0"/>
  <p:txStyles>
    <p:titleStyle>
      <a:lvl1pPr algn="l" rtl="0" eaLnBrk="0" fontAlgn="base" hangingPunct="0">
        <a:spcBef>
          <a:spcPct val="0"/>
        </a:spcBef>
        <a:spcAft>
          <a:spcPct val="0"/>
        </a:spcAft>
        <a:defRPr sz="2000" b="1" baseline="0">
          <a:solidFill>
            <a:srgbClr val="000099"/>
          </a:solidFill>
          <a:latin typeface="Calisto MT" panose="02040603050505030304" pitchFamily="18" charset="0"/>
          <a:ea typeface="+mj-ea"/>
          <a:cs typeface="+mj-cs"/>
        </a:defRPr>
      </a:lvl1pPr>
      <a:lvl2pPr algn="l" rtl="0" eaLnBrk="0" fontAlgn="base" hangingPunct="0">
        <a:spcBef>
          <a:spcPct val="0"/>
        </a:spcBef>
        <a:spcAft>
          <a:spcPct val="0"/>
        </a:spcAft>
        <a:defRPr sz="2000" b="1">
          <a:solidFill>
            <a:schemeClr val="hlink"/>
          </a:solidFill>
          <a:latin typeface="Arial" charset="0"/>
        </a:defRPr>
      </a:lvl2pPr>
      <a:lvl3pPr algn="l" rtl="0" eaLnBrk="0" fontAlgn="base" hangingPunct="0">
        <a:spcBef>
          <a:spcPct val="0"/>
        </a:spcBef>
        <a:spcAft>
          <a:spcPct val="0"/>
        </a:spcAft>
        <a:defRPr sz="2000" b="1">
          <a:solidFill>
            <a:schemeClr val="hlink"/>
          </a:solidFill>
          <a:latin typeface="Arial" charset="0"/>
        </a:defRPr>
      </a:lvl3pPr>
      <a:lvl4pPr algn="l" rtl="0" eaLnBrk="0" fontAlgn="base" hangingPunct="0">
        <a:spcBef>
          <a:spcPct val="0"/>
        </a:spcBef>
        <a:spcAft>
          <a:spcPct val="0"/>
        </a:spcAft>
        <a:defRPr sz="2000" b="1">
          <a:solidFill>
            <a:schemeClr val="hlink"/>
          </a:solidFill>
          <a:latin typeface="Arial" charset="0"/>
        </a:defRPr>
      </a:lvl4pPr>
      <a:lvl5pPr algn="l" rtl="0" eaLnBrk="0" fontAlgn="base" hangingPunct="0">
        <a:spcBef>
          <a:spcPct val="0"/>
        </a:spcBef>
        <a:spcAft>
          <a:spcPct val="0"/>
        </a:spcAft>
        <a:defRPr sz="2000" b="1">
          <a:solidFill>
            <a:schemeClr val="hlink"/>
          </a:solidFill>
          <a:latin typeface="Arial" charset="0"/>
        </a:defRPr>
      </a:lvl5pPr>
      <a:lvl6pPr marL="457200" algn="l" rtl="0" fontAlgn="base">
        <a:spcBef>
          <a:spcPct val="0"/>
        </a:spcBef>
        <a:spcAft>
          <a:spcPct val="0"/>
        </a:spcAft>
        <a:defRPr sz="2000" b="1">
          <a:solidFill>
            <a:schemeClr val="hlink"/>
          </a:solidFill>
          <a:latin typeface="Arial" charset="0"/>
        </a:defRPr>
      </a:lvl6pPr>
      <a:lvl7pPr marL="914400" algn="l" rtl="0" fontAlgn="base">
        <a:spcBef>
          <a:spcPct val="0"/>
        </a:spcBef>
        <a:spcAft>
          <a:spcPct val="0"/>
        </a:spcAft>
        <a:defRPr sz="2000" b="1">
          <a:solidFill>
            <a:schemeClr val="hlink"/>
          </a:solidFill>
          <a:latin typeface="Arial" charset="0"/>
        </a:defRPr>
      </a:lvl7pPr>
      <a:lvl8pPr marL="1371600" algn="l" rtl="0" fontAlgn="base">
        <a:spcBef>
          <a:spcPct val="0"/>
        </a:spcBef>
        <a:spcAft>
          <a:spcPct val="0"/>
        </a:spcAft>
        <a:defRPr sz="2000" b="1">
          <a:solidFill>
            <a:schemeClr val="hlink"/>
          </a:solidFill>
          <a:latin typeface="Arial" charset="0"/>
        </a:defRPr>
      </a:lvl8pPr>
      <a:lvl9pPr marL="1828800" algn="l" rtl="0" fontAlgn="base">
        <a:spcBef>
          <a:spcPct val="0"/>
        </a:spcBef>
        <a:spcAft>
          <a:spcPct val="0"/>
        </a:spcAft>
        <a:defRPr sz="2000" b="1">
          <a:solidFill>
            <a:schemeClr val="hlink"/>
          </a:solidFill>
          <a:latin typeface="Arial" charset="0"/>
        </a:defRPr>
      </a:lvl9pPr>
    </p:titleStyle>
    <p:bodyStyle>
      <a:lvl1pPr marL="342900" indent="-342900" algn="l" rtl="0" eaLnBrk="0" fontAlgn="base" hangingPunct="0">
        <a:spcBef>
          <a:spcPct val="20000"/>
        </a:spcBef>
        <a:spcAft>
          <a:spcPct val="20000"/>
        </a:spcAft>
        <a:buClr>
          <a:schemeClr val="bg2"/>
        </a:buClr>
        <a:buFont typeface="Arial" charset="0"/>
        <a:defRPr>
          <a:solidFill>
            <a:schemeClr val="tx1"/>
          </a:solidFill>
          <a:latin typeface="Calisto MT" panose="02040603050505030304" pitchFamily="18" charset="0"/>
          <a:ea typeface="+mn-ea"/>
          <a:cs typeface="+mn-cs"/>
        </a:defRPr>
      </a:lvl1pPr>
      <a:lvl2pPr marL="463550" indent="-354013" algn="l" rtl="0" eaLnBrk="0" fontAlgn="base" hangingPunct="0">
        <a:spcBef>
          <a:spcPct val="20000"/>
        </a:spcBef>
        <a:spcAft>
          <a:spcPct val="20000"/>
        </a:spcAft>
        <a:buSzPct val="125000"/>
        <a:buFont typeface="Wingdings" pitchFamily="2" charset="2"/>
        <a:buChar char="§"/>
        <a:defRPr sz="1600">
          <a:solidFill>
            <a:schemeClr val="tx1"/>
          </a:solidFill>
          <a:latin typeface="Calisto MT" panose="02040603050505030304" pitchFamily="18" charset="0"/>
        </a:defRPr>
      </a:lvl2pPr>
      <a:lvl3pPr marL="682625" indent="-219075" algn="l" rtl="0" eaLnBrk="0" fontAlgn="base" hangingPunct="0">
        <a:spcBef>
          <a:spcPct val="20000"/>
        </a:spcBef>
        <a:spcAft>
          <a:spcPct val="20000"/>
        </a:spcAft>
        <a:buFont typeface="Arial" charset="0"/>
        <a:buChar char="–"/>
        <a:tabLst/>
        <a:defRPr sz="1600">
          <a:solidFill>
            <a:schemeClr val="tx1"/>
          </a:solidFill>
          <a:latin typeface="Calisto MT" panose="02040603050505030304" pitchFamily="18" charset="0"/>
        </a:defRPr>
      </a:lvl3pPr>
      <a:lvl4pPr marL="914400" indent="-231775" algn="l" rtl="0" eaLnBrk="0" fontAlgn="base" hangingPunct="0">
        <a:spcBef>
          <a:spcPct val="20000"/>
        </a:spcBef>
        <a:spcAft>
          <a:spcPct val="20000"/>
        </a:spcAft>
        <a:buFont typeface="Arial" panose="020B0604020202020204" pitchFamily="34" charset="0"/>
        <a:buChar char="•"/>
        <a:defRPr sz="1600">
          <a:solidFill>
            <a:schemeClr val="tx1"/>
          </a:solidFill>
          <a:latin typeface="Calisto MT" panose="02040603050505030304" pitchFamily="18" charset="0"/>
        </a:defRPr>
      </a:lvl4pPr>
      <a:lvl5pPr marL="1146175" indent="-231775" algn="l" rtl="0" eaLnBrk="0" fontAlgn="base" hangingPunct="0">
        <a:spcBef>
          <a:spcPct val="20000"/>
        </a:spcBef>
        <a:spcAft>
          <a:spcPct val="20000"/>
        </a:spcAft>
        <a:buFont typeface="Arial" panose="020B0604020202020204" pitchFamily="34" charset="0"/>
        <a:buChar char="§"/>
        <a:defRPr sz="1600" baseline="0">
          <a:solidFill>
            <a:schemeClr val="tx1"/>
          </a:solidFill>
          <a:latin typeface="Calisto MT" panose="02040603050505030304" pitchFamily="18" charset="0"/>
        </a:defRPr>
      </a:lvl5pPr>
      <a:lvl6pPr marL="1171575" indent="-169863" algn="l" rtl="0" fontAlgn="base">
        <a:spcBef>
          <a:spcPct val="20000"/>
        </a:spcBef>
        <a:spcAft>
          <a:spcPct val="20000"/>
        </a:spcAft>
        <a:buFont typeface="Arial" charset="0"/>
        <a:buChar char="–"/>
        <a:defRPr>
          <a:solidFill>
            <a:schemeClr val="tx1"/>
          </a:solidFill>
          <a:latin typeface="+mn-lt"/>
        </a:defRPr>
      </a:lvl6pPr>
      <a:lvl7pPr marL="1628775" indent="-169863" algn="l" rtl="0" fontAlgn="base">
        <a:spcBef>
          <a:spcPct val="20000"/>
        </a:spcBef>
        <a:spcAft>
          <a:spcPct val="20000"/>
        </a:spcAft>
        <a:buFont typeface="Arial" charset="0"/>
        <a:buChar char="–"/>
        <a:defRPr>
          <a:solidFill>
            <a:schemeClr val="tx1"/>
          </a:solidFill>
          <a:latin typeface="+mn-lt"/>
        </a:defRPr>
      </a:lvl7pPr>
      <a:lvl8pPr marL="2085975" indent="-169863" algn="l" rtl="0" fontAlgn="base">
        <a:spcBef>
          <a:spcPct val="20000"/>
        </a:spcBef>
        <a:spcAft>
          <a:spcPct val="20000"/>
        </a:spcAft>
        <a:buFont typeface="Arial" charset="0"/>
        <a:buChar char="–"/>
        <a:defRPr>
          <a:solidFill>
            <a:schemeClr val="tx1"/>
          </a:solidFill>
          <a:latin typeface="+mn-lt"/>
        </a:defRPr>
      </a:lvl8pPr>
      <a:lvl9pPr marL="2543175" indent="-169863" algn="l" rtl="0" fontAlgn="base">
        <a:spcBef>
          <a:spcPct val="20000"/>
        </a:spcBef>
        <a:spcAft>
          <a:spcPct val="20000"/>
        </a:spcAft>
        <a:buFont typeface="Arial"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gray">
          <a:xfrm>
            <a:off x="7473949" y="96838"/>
            <a:ext cx="141605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3"/>
          <p:cNvSpPr>
            <a:spLocks noChangeArrowheads="1"/>
          </p:cNvSpPr>
          <p:nvPr/>
        </p:nvSpPr>
        <p:spPr bwMode="gray">
          <a:xfrm>
            <a:off x="0" y="1052514"/>
            <a:ext cx="9144000" cy="532923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1028" name="Rectangle 14"/>
          <p:cNvSpPr>
            <a:spLocks noGrp="1" noChangeArrowheads="1"/>
          </p:cNvSpPr>
          <p:nvPr>
            <p:ph type="title"/>
          </p:nvPr>
        </p:nvSpPr>
        <p:spPr bwMode="gray">
          <a:xfrm>
            <a:off x="640081" y="333376"/>
            <a:ext cx="68913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800" rIns="0" bIns="0" numCol="1" anchor="t" anchorCtr="0" compatLnSpc="1">
            <a:prstTxWarp prst="textNoShape">
              <a:avLst/>
            </a:prstTxWarp>
          </a:bodyPr>
          <a:lstStyle/>
          <a:p>
            <a:pPr lvl="0"/>
            <a:r>
              <a:rPr lang="de-DE" altLang="en-US" dirty="0"/>
              <a:t>Click to Edit Master Title Level</a:t>
            </a:r>
          </a:p>
        </p:txBody>
      </p:sp>
      <p:sp>
        <p:nvSpPr>
          <p:cNvPr id="1029" name="Rectangle 15"/>
          <p:cNvSpPr>
            <a:spLocks noGrp="1" noChangeArrowheads="1"/>
          </p:cNvSpPr>
          <p:nvPr>
            <p:ph type="body" idx="1"/>
          </p:nvPr>
        </p:nvSpPr>
        <p:spPr bwMode="gray">
          <a:xfrm>
            <a:off x="640081" y="1295401"/>
            <a:ext cx="7978775" cy="494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en-US" dirty="0"/>
              <a:t>Click to edit Master level</a:t>
            </a:r>
          </a:p>
          <a:p>
            <a:pPr lvl="1"/>
            <a:r>
              <a:rPr lang="de-DE" altLang="en-US" dirty="0"/>
              <a:t>Second level</a:t>
            </a:r>
          </a:p>
          <a:p>
            <a:pPr lvl="2"/>
            <a:r>
              <a:rPr lang="de-DE" altLang="en-US" dirty="0"/>
              <a:t>Third Level</a:t>
            </a:r>
          </a:p>
          <a:p>
            <a:pPr lvl="3"/>
            <a:r>
              <a:rPr lang="de-DE" altLang="en-US" dirty="0"/>
              <a:t>Fourth Level</a:t>
            </a:r>
          </a:p>
          <a:p>
            <a:pPr lvl="4"/>
            <a:r>
              <a:rPr lang="de-DE" altLang="en-US" dirty="0"/>
              <a:t>Fith Level</a:t>
            </a:r>
          </a:p>
        </p:txBody>
      </p:sp>
      <p:sp>
        <p:nvSpPr>
          <p:cNvPr id="1040" name="Rectangle 16"/>
          <p:cNvSpPr>
            <a:spLocks noGrp="1" noChangeArrowheads="1"/>
          </p:cNvSpPr>
          <p:nvPr>
            <p:ph type="ftr" sz="quarter" idx="3"/>
          </p:nvPr>
        </p:nvSpPr>
        <p:spPr bwMode="gray">
          <a:xfrm>
            <a:off x="582614" y="6381750"/>
            <a:ext cx="797877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800"/>
            </a:lvl1pPr>
          </a:lstStyle>
          <a:p>
            <a:pPr>
              <a:defRPr/>
            </a:pPr>
            <a:endParaRPr lang="de-DE" dirty="0">
              <a:solidFill>
                <a:srgbClr val="000000"/>
              </a:solidFill>
              <a:latin typeface="Arial"/>
            </a:endParaRPr>
          </a:p>
        </p:txBody>
      </p:sp>
      <p:sp>
        <p:nvSpPr>
          <p:cNvPr id="1041" name="Rectangle 17"/>
          <p:cNvSpPr>
            <a:spLocks noGrp="1" noChangeArrowheads="1"/>
          </p:cNvSpPr>
          <p:nvPr>
            <p:ph type="sldNum" sz="quarter" idx="4"/>
          </p:nvPr>
        </p:nvSpPr>
        <p:spPr bwMode="gray">
          <a:xfrm>
            <a:off x="0" y="6381750"/>
            <a:ext cx="450851"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a:defRPr sz="800"/>
            </a:lvl1pPr>
          </a:lstStyle>
          <a:p>
            <a:pPr>
              <a:defRPr/>
            </a:pPr>
            <a:fld id="{825E5CB3-6639-41F6-B7A3-3CCDBF718906}" type="slidenum">
              <a:rPr lang="de-DE">
                <a:solidFill>
                  <a:srgbClr val="000000"/>
                </a:solidFill>
                <a:latin typeface="Arial"/>
              </a:rPr>
              <a:pPr>
                <a:defRPr/>
              </a:pPr>
              <a:t>‹#›</a:t>
            </a:fld>
            <a:r>
              <a:rPr lang="de-DE" dirty="0">
                <a:solidFill>
                  <a:srgbClr val="000000"/>
                </a:solidFill>
                <a:latin typeface="Arial"/>
              </a:rPr>
              <a:t> |</a:t>
            </a:r>
          </a:p>
        </p:txBody>
      </p:sp>
    </p:spTree>
    <p:extLst>
      <p:ext uri="{BB962C8B-B14F-4D97-AF65-F5344CB8AC3E}">
        <p14:creationId xmlns:p14="http://schemas.microsoft.com/office/powerpoint/2010/main" val="28142948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 id="2147483947" r:id="rId19"/>
    <p:sldLayoutId id="2147483948" r:id="rId20"/>
    <p:sldLayoutId id="2147483949" r:id="rId21"/>
    <p:sldLayoutId id="2147483950" r:id="rId22"/>
    <p:sldLayoutId id="2147483951" r:id="rId23"/>
    <p:sldLayoutId id="2147483952" r:id="rId24"/>
    <p:sldLayoutId id="2147483953" r:id="rId25"/>
    <p:sldLayoutId id="2147483954" r:id="rId26"/>
    <p:sldLayoutId id="2147483955" r:id="rId27"/>
    <p:sldLayoutId id="2147483956" r:id="rId28"/>
  </p:sldLayoutIdLst>
  <p:hf hdr="0" ftr="0" dt="0"/>
  <p:txStyles>
    <p:titleStyle>
      <a:lvl1pPr algn="l" rtl="0" eaLnBrk="0" fontAlgn="base" hangingPunct="0">
        <a:spcBef>
          <a:spcPct val="0"/>
        </a:spcBef>
        <a:spcAft>
          <a:spcPct val="0"/>
        </a:spcAft>
        <a:defRPr sz="2000" b="1" baseline="0">
          <a:solidFill>
            <a:srgbClr val="000099"/>
          </a:solidFill>
          <a:latin typeface="Calisto MT" panose="02040603050505030304" pitchFamily="18" charset="0"/>
          <a:ea typeface="+mj-ea"/>
          <a:cs typeface="+mj-cs"/>
        </a:defRPr>
      </a:lvl1pPr>
      <a:lvl2pPr algn="l" rtl="0" eaLnBrk="0" fontAlgn="base" hangingPunct="0">
        <a:spcBef>
          <a:spcPct val="0"/>
        </a:spcBef>
        <a:spcAft>
          <a:spcPct val="0"/>
        </a:spcAft>
        <a:defRPr sz="2000" b="1">
          <a:solidFill>
            <a:schemeClr val="hlink"/>
          </a:solidFill>
          <a:latin typeface="Arial" charset="0"/>
        </a:defRPr>
      </a:lvl2pPr>
      <a:lvl3pPr algn="l" rtl="0" eaLnBrk="0" fontAlgn="base" hangingPunct="0">
        <a:spcBef>
          <a:spcPct val="0"/>
        </a:spcBef>
        <a:spcAft>
          <a:spcPct val="0"/>
        </a:spcAft>
        <a:defRPr sz="2000" b="1">
          <a:solidFill>
            <a:schemeClr val="hlink"/>
          </a:solidFill>
          <a:latin typeface="Arial" charset="0"/>
        </a:defRPr>
      </a:lvl3pPr>
      <a:lvl4pPr algn="l" rtl="0" eaLnBrk="0" fontAlgn="base" hangingPunct="0">
        <a:spcBef>
          <a:spcPct val="0"/>
        </a:spcBef>
        <a:spcAft>
          <a:spcPct val="0"/>
        </a:spcAft>
        <a:defRPr sz="2000" b="1">
          <a:solidFill>
            <a:schemeClr val="hlink"/>
          </a:solidFill>
          <a:latin typeface="Arial" charset="0"/>
        </a:defRPr>
      </a:lvl4pPr>
      <a:lvl5pPr algn="l" rtl="0" eaLnBrk="0" fontAlgn="base" hangingPunct="0">
        <a:spcBef>
          <a:spcPct val="0"/>
        </a:spcBef>
        <a:spcAft>
          <a:spcPct val="0"/>
        </a:spcAft>
        <a:defRPr sz="2000" b="1">
          <a:solidFill>
            <a:schemeClr val="hlink"/>
          </a:solidFill>
          <a:latin typeface="Arial" charset="0"/>
        </a:defRPr>
      </a:lvl5pPr>
      <a:lvl6pPr marL="457200" algn="l" rtl="0" fontAlgn="base">
        <a:spcBef>
          <a:spcPct val="0"/>
        </a:spcBef>
        <a:spcAft>
          <a:spcPct val="0"/>
        </a:spcAft>
        <a:defRPr sz="2000" b="1">
          <a:solidFill>
            <a:schemeClr val="hlink"/>
          </a:solidFill>
          <a:latin typeface="Arial" charset="0"/>
        </a:defRPr>
      </a:lvl6pPr>
      <a:lvl7pPr marL="914400" algn="l" rtl="0" fontAlgn="base">
        <a:spcBef>
          <a:spcPct val="0"/>
        </a:spcBef>
        <a:spcAft>
          <a:spcPct val="0"/>
        </a:spcAft>
        <a:defRPr sz="2000" b="1">
          <a:solidFill>
            <a:schemeClr val="hlink"/>
          </a:solidFill>
          <a:latin typeface="Arial" charset="0"/>
        </a:defRPr>
      </a:lvl7pPr>
      <a:lvl8pPr marL="1371600" algn="l" rtl="0" fontAlgn="base">
        <a:spcBef>
          <a:spcPct val="0"/>
        </a:spcBef>
        <a:spcAft>
          <a:spcPct val="0"/>
        </a:spcAft>
        <a:defRPr sz="2000" b="1">
          <a:solidFill>
            <a:schemeClr val="hlink"/>
          </a:solidFill>
          <a:latin typeface="Arial" charset="0"/>
        </a:defRPr>
      </a:lvl8pPr>
      <a:lvl9pPr marL="1828800" algn="l" rtl="0" fontAlgn="base">
        <a:spcBef>
          <a:spcPct val="0"/>
        </a:spcBef>
        <a:spcAft>
          <a:spcPct val="0"/>
        </a:spcAft>
        <a:defRPr sz="2000" b="1">
          <a:solidFill>
            <a:schemeClr val="hlink"/>
          </a:solidFill>
          <a:latin typeface="Arial" charset="0"/>
        </a:defRPr>
      </a:lvl9pPr>
    </p:titleStyle>
    <p:bodyStyle>
      <a:lvl1pPr marL="342900" indent="-342900" algn="l" rtl="0" eaLnBrk="0" fontAlgn="base" hangingPunct="0">
        <a:spcBef>
          <a:spcPct val="20000"/>
        </a:spcBef>
        <a:spcAft>
          <a:spcPct val="20000"/>
        </a:spcAft>
        <a:buClr>
          <a:schemeClr val="bg2"/>
        </a:buClr>
        <a:buFont typeface="Arial" charset="0"/>
        <a:defRPr>
          <a:solidFill>
            <a:schemeClr val="tx1"/>
          </a:solidFill>
          <a:latin typeface="Calisto MT" panose="02040603050505030304" pitchFamily="18" charset="0"/>
          <a:ea typeface="+mn-ea"/>
          <a:cs typeface="+mn-cs"/>
        </a:defRPr>
      </a:lvl1pPr>
      <a:lvl2pPr marL="463550" indent="-354013" algn="l" rtl="0" eaLnBrk="0" fontAlgn="base" hangingPunct="0">
        <a:spcBef>
          <a:spcPct val="20000"/>
        </a:spcBef>
        <a:spcAft>
          <a:spcPct val="20000"/>
        </a:spcAft>
        <a:buSzPct val="125000"/>
        <a:buFont typeface="Wingdings" pitchFamily="2" charset="2"/>
        <a:buChar char="§"/>
        <a:defRPr sz="1600">
          <a:solidFill>
            <a:schemeClr val="tx1"/>
          </a:solidFill>
          <a:latin typeface="Calisto MT" panose="02040603050505030304" pitchFamily="18" charset="0"/>
        </a:defRPr>
      </a:lvl2pPr>
      <a:lvl3pPr marL="682625" indent="-219075" algn="l" rtl="0" eaLnBrk="0" fontAlgn="base" hangingPunct="0">
        <a:spcBef>
          <a:spcPct val="20000"/>
        </a:spcBef>
        <a:spcAft>
          <a:spcPct val="20000"/>
        </a:spcAft>
        <a:buFont typeface="Arial" charset="0"/>
        <a:buChar char="–"/>
        <a:tabLst/>
        <a:defRPr sz="1600">
          <a:solidFill>
            <a:schemeClr val="tx1"/>
          </a:solidFill>
          <a:latin typeface="Calisto MT" panose="02040603050505030304" pitchFamily="18" charset="0"/>
        </a:defRPr>
      </a:lvl3pPr>
      <a:lvl4pPr marL="914400" indent="-231775" algn="l" rtl="0" eaLnBrk="0" fontAlgn="base" hangingPunct="0">
        <a:spcBef>
          <a:spcPct val="20000"/>
        </a:spcBef>
        <a:spcAft>
          <a:spcPct val="20000"/>
        </a:spcAft>
        <a:buFont typeface="Arial" panose="020B0604020202020204" pitchFamily="34" charset="0"/>
        <a:buChar char="•"/>
        <a:defRPr sz="1600">
          <a:solidFill>
            <a:schemeClr val="tx1"/>
          </a:solidFill>
          <a:latin typeface="Calisto MT" panose="02040603050505030304" pitchFamily="18" charset="0"/>
        </a:defRPr>
      </a:lvl4pPr>
      <a:lvl5pPr marL="1146175" indent="-231775" algn="l" rtl="0" eaLnBrk="0" fontAlgn="base" hangingPunct="0">
        <a:spcBef>
          <a:spcPct val="20000"/>
        </a:spcBef>
        <a:spcAft>
          <a:spcPct val="20000"/>
        </a:spcAft>
        <a:buFont typeface="Arial" panose="020B0604020202020204" pitchFamily="34" charset="0"/>
        <a:buChar char="§"/>
        <a:defRPr sz="1600" baseline="0">
          <a:solidFill>
            <a:schemeClr val="tx1"/>
          </a:solidFill>
          <a:latin typeface="Calisto MT" panose="02040603050505030304" pitchFamily="18" charset="0"/>
        </a:defRPr>
      </a:lvl5pPr>
      <a:lvl6pPr marL="1171575" indent="-169863" algn="l" rtl="0" fontAlgn="base">
        <a:spcBef>
          <a:spcPct val="20000"/>
        </a:spcBef>
        <a:spcAft>
          <a:spcPct val="20000"/>
        </a:spcAft>
        <a:buFont typeface="Arial" charset="0"/>
        <a:buChar char="–"/>
        <a:defRPr>
          <a:solidFill>
            <a:schemeClr val="tx1"/>
          </a:solidFill>
          <a:latin typeface="+mn-lt"/>
        </a:defRPr>
      </a:lvl6pPr>
      <a:lvl7pPr marL="1628775" indent="-169863" algn="l" rtl="0" fontAlgn="base">
        <a:spcBef>
          <a:spcPct val="20000"/>
        </a:spcBef>
        <a:spcAft>
          <a:spcPct val="20000"/>
        </a:spcAft>
        <a:buFont typeface="Arial" charset="0"/>
        <a:buChar char="–"/>
        <a:defRPr>
          <a:solidFill>
            <a:schemeClr val="tx1"/>
          </a:solidFill>
          <a:latin typeface="+mn-lt"/>
        </a:defRPr>
      </a:lvl7pPr>
      <a:lvl8pPr marL="2085975" indent="-169863" algn="l" rtl="0" fontAlgn="base">
        <a:spcBef>
          <a:spcPct val="20000"/>
        </a:spcBef>
        <a:spcAft>
          <a:spcPct val="20000"/>
        </a:spcAft>
        <a:buFont typeface="Arial" charset="0"/>
        <a:buChar char="–"/>
        <a:defRPr>
          <a:solidFill>
            <a:schemeClr val="tx1"/>
          </a:solidFill>
          <a:latin typeface="+mn-lt"/>
        </a:defRPr>
      </a:lvl8pPr>
      <a:lvl9pPr marL="2543175" indent="-169863" algn="l" rtl="0" fontAlgn="base">
        <a:spcBef>
          <a:spcPct val="20000"/>
        </a:spcBef>
        <a:spcAft>
          <a:spcPct val="20000"/>
        </a:spcAft>
        <a:buFont typeface="Arial"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1.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4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8.xml"/><Relationship Id="rId5" Type="http://schemas.openxmlformats.org/officeDocument/2006/relationships/image" Target="../media/image76.png"/><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5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100" y="1052513"/>
            <a:ext cx="4749800" cy="3170067"/>
          </a:xfrm>
          <a:prstGeom prst="rect">
            <a:avLst/>
          </a:prstGeom>
          <a:ln w="28575">
            <a:solidFill>
              <a:schemeClr val="bg1">
                <a:lumMod val="65000"/>
              </a:schemeClr>
            </a:solidFill>
          </a:ln>
        </p:spPr>
      </p:pic>
      <p:sp>
        <p:nvSpPr>
          <p:cNvPr id="10242" name="Rectangle 2"/>
          <p:cNvSpPr>
            <a:spLocks noChangeArrowheads="1"/>
          </p:cNvSpPr>
          <p:nvPr/>
        </p:nvSpPr>
        <p:spPr bwMode="gray">
          <a:xfrm>
            <a:off x="582613" y="1484313"/>
            <a:ext cx="8069262"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r>
              <a:rPr lang="en-GB" altLang="en-US" sz="2500" dirty="0">
                <a:solidFill>
                  <a:srgbClr val="666666"/>
                </a:solidFill>
              </a:rPr>
            </a:br>
            <a:br>
              <a:rPr lang="en-GB" altLang="en-US" sz="2500" dirty="0">
                <a:solidFill>
                  <a:srgbClr val="666666"/>
                </a:solidFill>
              </a:rPr>
            </a:br>
            <a:br>
              <a:rPr lang="en-GB" altLang="en-US" sz="2500" dirty="0">
                <a:solidFill>
                  <a:srgbClr val="666666"/>
                </a:solidFill>
              </a:rPr>
            </a:br>
            <a:endParaRPr lang="en-GB" altLang="en-US" sz="2500" b="1" dirty="0">
              <a:solidFill>
                <a:srgbClr val="666666"/>
              </a:solidFill>
            </a:endParaRPr>
          </a:p>
        </p:txBody>
      </p:sp>
      <p:sp>
        <p:nvSpPr>
          <p:cNvPr id="10243" name="Rectangle 3"/>
          <p:cNvSpPr>
            <a:spLocks noGrp="1" noChangeArrowheads="1"/>
          </p:cNvSpPr>
          <p:nvPr>
            <p:ph type="ctrTitle"/>
          </p:nvPr>
        </p:nvSpPr>
        <p:spPr>
          <a:xfrm>
            <a:off x="1" y="4572000"/>
            <a:ext cx="9144000" cy="2057400"/>
          </a:xfrm>
        </p:spPr>
        <p:txBody>
          <a:bodyPr tIns="0"/>
          <a:lstStyle/>
          <a:p>
            <a:pPr algn="ctr"/>
            <a:r>
              <a:rPr lang="en-US" altLang="en-US" sz="2800" i="1" dirty="0">
                <a:solidFill>
                  <a:schemeClr val="bg2"/>
                </a:solidFill>
                <a:latin typeface="Calisto MT" pitchFamily="18" charset="0"/>
              </a:rPr>
              <a:t>VA NOLA</a:t>
            </a:r>
            <a:br>
              <a:rPr lang="en-US" altLang="en-US" sz="2800" i="1" dirty="0">
                <a:solidFill>
                  <a:schemeClr val="bg2"/>
                </a:solidFill>
                <a:latin typeface="Calisto MT" pitchFamily="18" charset="0"/>
              </a:rPr>
            </a:br>
            <a:r>
              <a:rPr lang="en-US" altLang="en-US" sz="2800" i="1" dirty="0">
                <a:solidFill>
                  <a:schemeClr val="bg2"/>
                </a:solidFill>
                <a:latin typeface="Calisto MT" pitchFamily="18" charset="0"/>
              </a:rPr>
              <a:t>Anesthesia Record Keeping: End User Guide </a:t>
            </a:r>
            <a:br>
              <a:rPr lang="en-US" altLang="en-US" sz="2800" i="1" dirty="0">
                <a:solidFill>
                  <a:schemeClr val="bg2"/>
                </a:solidFill>
                <a:latin typeface="Calisto MT" pitchFamily="18" charset="0"/>
              </a:rPr>
            </a:br>
            <a:r>
              <a:rPr lang="en-US" altLang="en-US" sz="2800" i="1" dirty="0">
                <a:solidFill>
                  <a:schemeClr val="bg2"/>
                </a:solidFill>
                <a:latin typeface="Calisto MT" pitchFamily="18" charset="0"/>
              </a:rPr>
              <a:t>Intra Op</a:t>
            </a:r>
          </a:p>
        </p:txBody>
      </p:sp>
      <p:sp>
        <p:nvSpPr>
          <p:cNvPr id="10244" name="Rectangle 4"/>
          <p:cNvSpPr>
            <a:spLocks noChangeArrowheads="1"/>
          </p:cNvSpPr>
          <p:nvPr/>
        </p:nvSpPr>
        <p:spPr bwMode="gray">
          <a:xfrm>
            <a:off x="561975" y="1447800"/>
            <a:ext cx="797877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99"/>
              </a:buClr>
              <a:buFont typeface="Arial" charset="0"/>
              <a:buNone/>
            </a:pPr>
            <a:endParaRPr lang="en-US" altLang="en-US" sz="15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3375"/>
            <a:ext cx="8560659" cy="639763"/>
          </a:xfrm>
        </p:spPr>
        <p:txBody>
          <a:bodyPr/>
          <a:lstStyle/>
          <a:p>
            <a:r>
              <a:rPr lang="de-DE" dirty="0"/>
              <a:t>Patient Notifications – Initial Upon Opening Case and During a Case</a:t>
            </a:r>
            <a:endParaRPr lang="en-US" dirty="0"/>
          </a:p>
        </p:txBody>
      </p:sp>
      <p:sp>
        <p:nvSpPr>
          <p:cNvPr id="3" name="Text Placeholder 2"/>
          <p:cNvSpPr>
            <a:spLocks noGrp="1"/>
          </p:cNvSpPr>
          <p:nvPr>
            <p:ph type="body" sz="half" idx="1"/>
          </p:nvPr>
        </p:nvSpPr>
        <p:spPr>
          <a:xfrm>
            <a:off x="228601" y="1219200"/>
            <a:ext cx="2971800" cy="4949825"/>
          </a:xfrm>
        </p:spPr>
        <p:txBody>
          <a:bodyPr/>
          <a:lstStyle/>
          <a:p>
            <a:pPr marL="285750" indent="-285750">
              <a:buFont typeface="Wingdings" panose="05000000000000000000" pitchFamily="2" charset="2"/>
              <a:buChar char="v"/>
            </a:pPr>
            <a:r>
              <a:rPr lang="de-DE" sz="1600" dirty="0">
                <a:cs typeface="Arial" panose="020B0604020202020204" pitchFamily="34" charset="0"/>
              </a:rPr>
              <a:t>Upon entering the case, if there are any </a:t>
            </a:r>
            <a:r>
              <a:rPr lang="de-DE" sz="1600" i="1" dirty="0">
                <a:cs typeface="Arial" panose="020B0604020202020204" pitchFamily="34" charset="0"/>
              </a:rPr>
              <a:t>Notifications</a:t>
            </a:r>
            <a:r>
              <a:rPr lang="de-DE" sz="1600" dirty="0">
                <a:cs typeface="Arial" panose="020B0604020202020204" pitchFamily="34" charset="0"/>
              </a:rPr>
              <a:t>, they will show in a pop up window as illustrated below. </a:t>
            </a:r>
          </a:p>
          <a:p>
            <a:pPr marL="285750" indent="-285750">
              <a:buFont typeface="Wingdings" panose="05000000000000000000" pitchFamily="2" charset="2"/>
              <a:buChar char="v"/>
            </a:pPr>
            <a:r>
              <a:rPr lang="de-DE" sz="1600" b="1" dirty="0">
                <a:cs typeface="Arial" panose="020B0604020202020204" pitchFamily="34" charset="0"/>
              </a:rPr>
              <a:t>Acknowledging the </a:t>
            </a:r>
            <a:r>
              <a:rPr lang="de-DE" sz="1600" b="1" i="1" dirty="0">
                <a:cs typeface="Arial" panose="020B0604020202020204" pitchFamily="34" charset="0"/>
              </a:rPr>
              <a:t>Notification</a:t>
            </a:r>
            <a:r>
              <a:rPr lang="de-DE" sz="1600" b="1" dirty="0">
                <a:cs typeface="Arial" panose="020B0604020202020204" pitchFamily="34" charset="0"/>
              </a:rPr>
              <a:t> validates receipt of the values and documents on the patient record.</a:t>
            </a:r>
          </a:p>
          <a:p>
            <a:pPr marL="285750" indent="-285750">
              <a:buFont typeface="Wingdings" panose="05000000000000000000" pitchFamily="2" charset="2"/>
              <a:buChar char="v"/>
            </a:pPr>
            <a:r>
              <a:rPr lang="de-DE" sz="1600" i="1" dirty="0">
                <a:cs typeface="Arial" panose="020B0604020202020204" pitchFamily="34" charset="0"/>
              </a:rPr>
              <a:t>Notifications</a:t>
            </a:r>
            <a:r>
              <a:rPr lang="de-DE" sz="1600" dirty="0">
                <a:cs typeface="Arial" panose="020B0604020202020204" pitchFamily="34" charset="0"/>
              </a:rPr>
              <a:t> include allergies, labs, vital signs, problem lists, and pateint postings (CWADS).</a:t>
            </a:r>
          </a:p>
          <a:p>
            <a:pPr marL="285750" indent="-285750">
              <a:buFont typeface="Wingdings" panose="05000000000000000000" pitchFamily="2" charset="2"/>
              <a:buChar char="v"/>
            </a:pPr>
            <a:r>
              <a:rPr lang="de-DE" sz="1600" dirty="0">
                <a:cs typeface="Arial" panose="020B0604020202020204" pitchFamily="34" charset="0"/>
              </a:rPr>
              <a:t>The </a:t>
            </a:r>
            <a:r>
              <a:rPr lang="de-DE" sz="1600" i="1" dirty="0">
                <a:cs typeface="Arial" panose="020B0604020202020204" pitchFamily="34" charset="0"/>
              </a:rPr>
              <a:t>Notifications</a:t>
            </a:r>
            <a:r>
              <a:rPr lang="de-DE" sz="1600" dirty="0">
                <a:cs typeface="Arial" panose="020B0604020202020204" pitchFamily="34" charset="0"/>
              </a:rPr>
              <a:t> box will not disappear until you click  </a:t>
            </a:r>
            <a:r>
              <a:rPr lang="de-DE" sz="1600" b="1" dirty="0">
                <a:cs typeface="Arial" panose="020B0604020202020204" pitchFamily="34" charset="0"/>
              </a:rPr>
              <a:t>Acknowledge</a:t>
            </a:r>
          </a:p>
          <a:p>
            <a:pPr marL="285750" indent="-285750">
              <a:buFont typeface="Wingdings" panose="05000000000000000000" pitchFamily="2" charset="2"/>
              <a:buChar char="v"/>
            </a:pPr>
            <a:r>
              <a:rPr lang="de-DE" sz="1600" dirty="0">
                <a:cs typeface="Arial" panose="020B0604020202020204" pitchFamily="34" charset="0"/>
              </a:rPr>
              <a:t>User may get Notifications during a case if labs are sent out during the case.</a:t>
            </a:r>
          </a:p>
          <a:p>
            <a:endParaRPr lang="en-US" dirty="0"/>
          </a:p>
        </p:txBody>
      </p:sp>
      <p:pic>
        <p:nvPicPr>
          <p:cNvPr id="7" name="Snagit_PPT106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5866" y="2485437"/>
            <a:ext cx="3414056" cy="2568163"/>
          </a:xfrm>
        </p:spPr>
      </p:pic>
      <p:pic>
        <p:nvPicPr>
          <p:cNvPr id="9" name="Snagit_PPT644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995" y="1379477"/>
            <a:ext cx="5601265" cy="4800407"/>
          </a:xfrm>
          <a:prstGeom prst="rect">
            <a:avLst/>
          </a:prstGeom>
          <a:ln w="28575">
            <a:solidFill>
              <a:schemeClr val="accent3"/>
            </a:solidFill>
          </a:ln>
        </p:spPr>
      </p:pic>
    </p:spTree>
    <p:extLst>
      <p:ext uri="{BB962C8B-B14F-4D97-AF65-F5344CB8AC3E}">
        <p14:creationId xmlns:p14="http://schemas.microsoft.com/office/powerpoint/2010/main" val="3326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72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911193"/>
            <a:ext cx="5485947" cy="4254657"/>
          </a:xfrm>
          <a:prstGeom prst="rect">
            <a:avLst/>
          </a:prstGeom>
          <a:ln w="28575">
            <a:solidFill>
              <a:schemeClr val="accent3"/>
            </a:solidFill>
          </a:ln>
        </p:spPr>
      </p:pic>
      <p:sp>
        <p:nvSpPr>
          <p:cNvPr id="2" name="Title 1"/>
          <p:cNvSpPr>
            <a:spLocks noGrp="1"/>
          </p:cNvSpPr>
          <p:nvPr>
            <p:ph type="title"/>
          </p:nvPr>
        </p:nvSpPr>
        <p:spPr/>
        <p:txBody>
          <a:bodyPr/>
          <a:lstStyle/>
          <a:p>
            <a:r>
              <a:rPr lang="en-US" dirty="0">
                <a:solidFill>
                  <a:srgbClr val="000099"/>
                </a:solidFill>
              </a:rPr>
              <a:t>Trending</a:t>
            </a:r>
          </a:p>
        </p:txBody>
      </p:sp>
      <p:sp>
        <p:nvSpPr>
          <p:cNvPr id="5" name="Text Placeholder 4"/>
          <p:cNvSpPr>
            <a:spLocks noGrp="1"/>
          </p:cNvSpPr>
          <p:nvPr>
            <p:ph type="body" sz="half" idx="1"/>
          </p:nvPr>
        </p:nvSpPr>
        <p:spPr/>
        <p:txBody>
          <a:bodyPr/>
          <a:lstStyle/>
          <a:p>
            <a:pPr>
              <a:buFont typeface="Wingdings" panose="05000000000000000000" pitchFamily="2" charset="2"/>
              <a:buChar char="v"/>
            </a:pPr>
            <a:r>
              <a:rPr lang="en-US" dirty="0"/>
              <a:t>Select </a:t>
            </a:r>
            <a:r>
              <a:rPr lang="en-US" i="1" dirty="0"/>
              <a:t>Trend</a:t>
            </a:r>
            <a:r>
              <a:rPr lang="en-US" dirty="0"/>
              <a:t> to start the collection of the device data into the record </a:t>
            </a:r>
          </a:p>
          <a:p>
            <a:endParaRPr lang="en-US" dirty="0"/>
          </a:p>
        </p:txBody>
      </p:sp>
      <p:pic>
        <p:nvPicPr>
          <p:cNvPr id="9" name="Snagit_PPT9DC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1295400"/>
            <a:ext cx="480102" cy="426757"/>
          </a:xfrm>
          <a:prstGeom prst="rect">
            <a:avLst/>
          </a:prstGeom>
          <a:ln w="28575">
            <a:solidFill>
              <a:schemeClr val="accent3"/>
            </a:solidFill>
          </a:ln>
        </p:spPr>
      </p:pic>
    </p:spTree>
    <p:extLst>
      <p:ext uri="{BB962C8B-B14F-4D97-AF65-F5344CB8AC3E}">
        <p14:creationId xmlns:p14="http://schemas.microsoft.com/office/powerpoint/2010/main" val="390775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1370013"/>
            <a:ext cx="1577975" cy="1554163"/>
          </a:xfrm>
          <a:prstGeom prst="rect">
            <a:avLst/>
          </a:prstGeom>
          <a:noFill/>
          <a:ln w="2857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
        <p:nvSpPr>
          <p:cNvPr id="28676" name="Rectangle 2"/>
          <p:cNvSpPr>
            <a:spLocks noGrp="1" noChangeArrowheads="1"/>
          </p:cNvSpPr>
          <p:nvPr>
            <p:ph type="title" idx="4294967295"/>
          </p:nvPr>
        </p:nvSpPr>
        <p:spPr/>
        <p:txBody>
          <a:bodyPr tIns="28797"/>
          <a:lstStyle/>
          <a:p>
            <a:pPr eaLnBrk="1" hangingPunct="1"/>
            <a:r>
              <a:rPr lang="de-DE" altLang="en-US" dirty="0"/>
              <a:t>Rollback</a:t>
            </a:r>
            <a:endParaRPr lang="en-US" altLang="en-US" dirty="0"/>
          </a:p>
        </p:txBody>
      </p:sp>
      <p:sp>
        <p:nvSpPr>
          <p:cNvPr id="28677" name="Text Box 10"/>
          <p:cNvSpPr txBox="1">
            <a:spLocks noChangeArrowheads="1"/>
          </p:cNvSpPr>
          <p:nvPr/>
        </p:nvSpPr>
        <p:spPr bwMode="auto">
          <a:xfrm>
            <a:off x="639762" y="4670685"/>
            <a:ext cx="7680325" cy="161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Clr>
                <a:schemeClr val="bg2"/>
              </a:buClr>
              <a:buFont typeface="Wingdings" panose="05000000000000000000" pitchFamily="2" charset="2"/>
              <a:buChar char="v"/>
            </a:pPr>
            <a:r>
              <a:rPr lang="en-US" altLang="en-US" dirty="0">
                <a:solidFill>
                  <a:srgbClr val="000000"/>
                </a:solidFill>
                <a:latin typeface="Calisto MT" pitchFamily="18" charset="0"/>
              </a:rPr>
              <a:t>If the user forgets to click Trend at the beginning of the case, the patient’s data is stored in the buffer for the last 60 minutes.  Click </a:t>
            </a:r>
            <a:r>
              <a:rPr lang="en-US" altLang="en-US" i="1" dirty="0">
                <a:solidFill>
                  <a:srgbClr val="000000"/>
                </a:solidFill>
                <a:latin typeface="Calisto MT" pitchFamily="18" charset="0"/>
              </a:rPr>
              <a:t>Edit </a:t>
            </a:r>
            <a:r>
              <a:rPr lang="en-US" altLang="en-US" dirty="0">
                <a:solidFill>
                  <a:srgbClr val="000000"/>
                </a:solidFill>
                <a:latin typeface="Calisto MT" pitchFamily="18" charset="0"/>
              </a:rPr>
              <a:t>and </a:t>
            </a:r>
            <a:r>
              <a:rPr lang="en-US" altLang="en-US" dirty="0">
                <a:solidFill>
                  <a:srgbClr val="000000"/>
                </a:solidFill>
                <a:latin typeface="Calisto MT" pitchFamily="18" charset="0"/>
                <a:sym typeface="Wingdings" pitchFamily="2" charset="2"/>
              </a:rPr>
              <a:t>then</a:t>
            </a:r>
            <a:r>
              <a:rPr lang="en-US" altLang="en-US" i="1" dirty="0">
                <a:solidFill>
                  <a:srgbClr val="000000"/>
                </a:solidFill>
                <a:latin typeface="Calisto MT" pitchFamily="18" charset="0"/>
                <a:sym typeface="Wingdings" pitchFamily="2" charset="2"/>
              </a:rPr>
              <a:t> Rollback</a:t>
            </a:r>
            <a:r>
              <a:rPr lang="en-US" altLang="en-US" dirty="0">
                <a:solidFill>
                  <a:srgbClr val="000000"/>
                </a:solidFill>
                <a:latin typeface="Calisto MT" pitchFamily="18" charset="0"/>
                <a:sym typeface="Wingdings" pitchFamily="2" charset="2"/>
              </a:rPr>
              <a:t> to add the patient data to case. </a:t>
            </a:r>
            <a:endParaRPr lang="en-US" altLang="en-US" dirty="0">
              <a:solidFill>
                <a:srgbClr val="000000"/>
              </a:solidFill>
              <a:latin typeface="Calisto MT" pitchFamily="18" charset="0"/>
            </a:endParaRPr>
          </a:p>
          <a:p>
            <a:pPr>
              <a:spcBef>
                <a:spcPct val="50000"/>
              </a:spcBef>
              <a:buClr>
                <a:schemeClr val="bg2"/>
              </a:buClr>
              <a:buFont typeface="Wingdings" panose="05000000000000000000" pitchFamily="2" charset="2"/>
              <a:buChar char="v"/>
            </a:pPr>
            <a:r>
              <a:rPr lang="en-US" altLang="en-US" dirty="0">
                <a:solidFill>
                  <a:srgbClr val="000000"/>
                </a:solidFill>
                <a:latin typeface="Calisto MT" pitchFamily="18" charset="0"/>
                <a:sym typeface="Wingdings" pitchFamily="2" charset="2"/>
              </a:rPr>
              <a:t>The </a:t>
            </a:r>
            <a:r>
              <a:rPr lang="en-US" altLang="en-US" i="1" dirty="0">
                <a:solidFill>
                  <a:srgbClr val="000000"/>
                </a:solidFill>
                <a:latin typeface="Calisto MT" pitchFamily="18" charset="0"/>
                <a:sym typeface="Wingdings" pitchFamily="2" charset="2"/>
              </a:rPr>
              <a:t>Rollback</a:t>
            </a:r>
            <a:r>
              <a:rPr lang="en-US" altLang="en-US" dirty="0">
                <a:solidFill>
                  <a:srgbClr val="000000"/>
                </a:solidFill>
                <a:latin typeface="Calisto MT" pitchFamily="18" charset="0"/>
                <a:sym typeface="Wingdings" pitchFamily="2" charset="2"/>
              </a:rPr>
              <a:t> window will open. Move the slider to the left to select how much data to include on the patient’s record</a:t>
            </a:r>
          </a:p>
        </p:txBody>
      </p:sp>
      <p:pic>
        <p:nvPicPr>
          <p:cNvPr id="28679" name="Snagit_PPT8E" descr="PPT8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2376488" y="1370013"/>
            <a:ext cx="5943600" cy="2867025"/>
          </a:xfrm>
          <a:prstGeom prst="rect">
            <a:avLst/>
          </a:prstGeom>
          <a:noFill/>
          <a:ln w="28575" algn="ctr">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0" name="Picture 21" descr="L_1_RGB_u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950" y="6518275"/>
            <a:ext cx="19367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529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3375"/>
            <a:ext cx="6429375" cy="733425"/>
          </a:xfrm>
        </p:spPr>
        <p:txBody>
          <a:bodyPr/>
          <a:lstStyle/>
          <a:p>
            <a:r>
              <a:rPr lang="en-US" dirty="0">
                <a:solidFill>
                  <a:srgbClr val="000099"/>
                </a:solidFill>
              </a:rPr>
              <a:t>Basic Overview of Case Recorder</a:t>
            </a:r>
            <a:endParaRPr lang="en-US" sz="1400" dirty="0">
              <a:solidFill>
                <a:schemeClr val="tx1"/>
              </a:solidFill>
            </a:endParaRPr>
          </a:p>
        </p:txBody>
      </p:sp>
      <p:sp>
        <p:nvSpPr>
          <p:cNvPr id="6" name="Rectangle 6"/>
          <p:cNvSpPr txBox="1">
            <a:spLocks noChangeArrowheads="1"/>
          </p:cNvSpPr>
          <p:nvPr/>
        </p:nvSpPr>
        <p:spPr bwMode="gray">
          <a:xfrm>
            <a:off x="205838" y="1370210"/>
            <a:ext cx="2319647" cy="481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20000"/>
              </a:spcAft>
              <a:buClr>
                <a:schemeClr val="bg2"/>
              </a:buClr>
              <a:buFont typeface="Calisto MT" pitchFamily="18" charset="0"/>
              <a:defRPr sz="1400">
                <a:solidFill>
                  <a:schemeClr val="tx1"/>
                </a:solidFill>
                <a:latin typeface="+mn-lt"/>
                <a:ea typeface="+mn-ea"/>
                <a:cs typeface="+mn-cs"/>
              </a:defRPr>
            </a:lvl1pPr>
            <a:lvl2pPr marL="179388" indent="-177800" algn="l" rtl="0" eaLnBrk="0" fontAlgn="base" hangingPunct="0">
              <a:spcBef>
                <a:spcPct val="20000"/>
              </a:spcBef>
              <a:spcAft>
                <a:spcPct val="20000"/>
              </a:spcAft>
              <a:buChar char="•"/>
              <a:defRPr sz="1400">
                <a:solidFill>
                  <a:schemeClr val="tx1"/>
                </a:solidFill>
                <a:latin typeface="+mn-lt"/>
              </a:defRPr>
            </a:lvl2pPr>
            <a:lvl3pPr marL="350838" indent="-168275" algn="l" rtl="0" eaLnBrk="0" fontAlgn="base" hangingPunct="0">
              <a:spcBef>
                <a:spcPct val="20000"/>
              </a:spcBef>
              <a:spcAft>
                <a:spcPct val="20000"/>
              </a:spcAft>
              <a:buFont typeface="Calisto MT" pitchFamily="18" charset="0"/>
              <a:buChar char="–"/>
              <a:defRPr sz="1400">
                <a:solidFill>
                  <a:schemeClr val="tx1"/>
                </a:solidFill>
                <a:latin typeface="+mn-lt"/>
              </a:defRPr>
            </a:lvl3pPr>
            <a:lvl4pPr marL="541338" indent="-187325" algn="l" rtl="0" eaLnBrk="0" fontAlgn="base" hangingPunct="0">
              <a:spcBef>
                <a:spcPct val="20000"/>
              </a:spcBef>
              <a:spcAft>
                <a:spcPct val="20000"/>
              </a:spcAft>
              <a:buFont typeface="Calisto MT" pitchFamily="18" charset="0"/>
              <a:buChar char="§"/>
              <a:defRPr sz="1400">
                <a:solidFill>
                  <a:schemeClr val="tx1"/>
                </a:solidFill>
                <a:latin typeface="+mn-lt"/>
              </a:defRPr>
            </a:lvl4pPr>
            <a:lvl5pPr marL="712788" indent="-168275" algn="l" rtl="0" eaLnBrk="0" fontAlgn="base" hangingPunct="0">
              <a:spcBef>
                <a:spcPct val="20000"/>
              </a:spcBef>
              <a:spcAft>
                <a:spcPct val="20000"/>
              </a:spcAft>
              <a:buFont typeface="Calisto MT" pitchFamily="18" charset="0"/>
              <a:buChar char="–"/>
              <a:defRPr sz="1400">
                <a:solidFill>
                  <a:schemeClr val="tx1"/>
                </a:solidFill>
                <a:latin typeface="+mn-lt"/>
              </a:defRPr>
            </a:lvl5pPr>
            <a:lvl6pPr marL="1171438" indent="-169843" algn="l" rtl="0" fontAlgn="base">
              <a:spcBef>
                <a:spcPct val="20000"/>
              </a:spcBef>
              <a:spcAft>
                <a:spcPct val="20000"/>
              </a:spcAft>
              <a:buFont typeface="Calisto MT" pitchFamily="18" charset="0"/>
              <a:buChar char="–"/>
              <a:defRPr>
                <a:solidFill>
                  <a:schemeClr val="tx1"/>
                </a:solidFill>
                <a:latin typeface="+mn-lt"/>
              </a:defRPr>
            </a:lvl6pPr>
            <a:lvl7pPr marL="1628584" indent="-169843" algn="l" rtl="0" fontAlgn="base">
              <a:spcBef>
                <a:spcPct val="20000"/>
              </a:spcBef>
              <a:spcAft>
                <a:spcPct val="20000"/>
              </a:spcAft>
              <a:buFont typeface="Calisto MT" pitchFamily="18" charset="0"/>
              <a:buChar char="–"/>
              <a:defRPr>
                <a:solidFill>
                  <a:schemeClr val="tx1"/>
                </a:solidFill>
                <a:latin typeface="+mn-lt"/>
              </a:defRPr>
            </a:lvl7pPr>
            <a:lvl8pPr marL="2085731" indent="-169843" algn="l" rtl="0" fontAlgn="base">
              <a:spcBef>
                <a:spcPct val="20000"/>
              </a:spcBef>
              <a:spcAft>
                <a:spcPct val="20000"/>
              </a:spcAft>
              <a:buFont typeface="Calisto MT" pitchFamily="18" charset="0"/>
              <a:buChar char="–"/>
              <a:defRPr>
                <a:solidFill>
                  <a:schemeClr val="tx1"/>
                </a:solidFill>
                <a:latin typeface="+mn-lt"/>
              </a:defRPr>
            </a:lvl8pPr>
            <a:lvl9pPr marL="2542878" indent="-169843" algn="l" rtl="0" fontAlgn="base">
              <a:spcBef>
                <a:spcPct val="20000"/>
              </a:spcBef>
              <a:spcAft>
                <a:spcPct val="20000"/>
              </a:spcAft>
              <a:buFont typeface="Calisto MT" pitchFamily="18" charset="0"/>
              <a:buChar char="–"/>
              <a:defRPr>
                <a:solidFill>
                  <a:schemeClr val="tx1"/>
                </a:solidFill>
                <a:latin typeface="+mn-lt"/>
              </a:defRPr>
            </a:lvl9pPr>
          </a:lstStyle>
          <a:p>
            <a:pPr marL="0" indent="0">
              <a:spcBef>
                <a:spcPct val="0"/>
              </a:spcBef>
              <a:spcAft>
                <a:spcPct val="0"/>
              </a:spcAft>
              <a:buClrTx/>
            </a:pPr>
            <a:endParaRPr lang="de-DE" sz="1800" dirty="0">
              <a:solidFill>
                <a:srgbClr val="000000"/>
              </a:solidFill>
              <a:cs typeface="Arial" charset="0"/>
            </a:endParaRPr>
          </a:p>
          <a:p>
            <a:pPr marL="0" indent="0">
              <a:spcBef>
                <a:spcPct val="0"/>
              </a:spcBef>
              <a:spcAft>
                <a:spcPct val="0"/>
              </a:spcAft>
              <a:buClrTx/>
            </a:pPr>
            <a:endParaRPr lang="de-DE" sz="1800" dirty="0">
              <a:solidFill>
                <a:srgbClr val="000000"/>
              </a:solidFill>
              <a:cs typeface="Arial" charset="0"/>
            </a:endParaRPr>
          </a:p>
          <a:p>
            <a:pPr marL="0" indent="0">
              <a:spcBef>
                <a:spcPct val="0"/>
              </a:spcBef>
              <a:spcAft>
                <a:spcPct val="0"/>
              </a:spcAft>
              <a:buClrTx/>
            </a:pPr>
            <a:endParaRPr lang="de-DE" sz="1800" dirty="0">
              <a:solidFill>
                <a:srgbClr val="000000"/>
              </a:solidFill>
              <a:cs typeface="Arial" charset="0"/>
            </a:endParaRPr>
          </a:p>
          <a:p>
            <a:pPr marL="0" indent="0">
              <a:spcBef>
                <a:spcPct val="0"/>
              </a:spcBef>
              <a:spcAft>
                <a:spcPct val="0"/>
              </a:spcAft>
              <a:buClrTx/>
            </a:pPr>
            <a:endParaRPr lang="de-DE" sz="1800" dirty="0">
              <a:solidFill>
                <a:srgbClr val="000000"/>
              </a:solidFill>
              <a:cs typeface="Arial" charset="0"/>
            </a:endParaRPr>
          </a:p>
          <a:p>
            <a:pPr marL="0" indent="0">
              <a:spcBef>
                <a:spcPct val="0"/>
              </a:spcBef>
              <a:spcAft>
                <a:spcPct val="0"/>
              </a:spcAft>
              <a:buClrTx/>
            </a:pPr>
            <a:endParaRPr lang="de-DE" sz="1800" dirty="0">
              <a:solidFill>
                <a:srgbClr val="000000"/>
              </a:solidFill>
              <a:cs typeface="Arial" charset="0"/>
            </a:endParaRPr>
          </a:p>
          <a:p>
            <a:pPr marL="0" indent="0">
              <a:spcBef>
                <a:spcPct val="0"/>
              </a:spcBef>
              <a:spcAft>
                <a:spcPct val="0"/>
              </a:spcAft>
              <a:buClrTx/>
            </a:pPr>
            <a:endParaRPr lang="de-DE" sz="1800" dirty="0">
              <a:solidFill>
                <a:srgbClr val="000000"/>
              </a:solidFill>
              <a:cs typeface="Arial" charset="0"/>
            </a:endParaRPr>
          </a:p>
          <a:p>
            <a:pPr marL="0" indent="0">
              <a:spcBef>
                <a:spcPct val="0"/>
              </a:spcBef>
              <a:spcAft>
                <a:spcPct val="0"/>
              </a:spcAft>
              <a:buClrTx/>
            </a:pPr>
            <a:r>
              <a:rPr lang="de-DE" sz="1800" b="1" i="1" dirty="0">
                <a:solidFill>
                  <a:srgbClr val="FF0000"/>
                </a:solidFill>
                <a:cs typeface="Arial" charset="0"/>
              </a:rPr>
              <a:t>File Menu Options</a:t>
            </a:r>
          </a:p>
          <a:p>
            <a:pPr marL="0" indent="0">
              <a:spcBef>
                <a:spcPct val="0"/>
              </a:spcBef>
              <a:spcAft>
                <a:spcPct val="0"/>
              </a:spcAft>
              <a:buClrTx/>
            </a:pPr>
            <a:r>
              <a:rPr lang="de-DE" sz="1800" b="1" i="1" dirty="0">
                <a:solidFill>
                  <a:srgbClr val="0000FF"/>
                </a:solidFill>
                <a:cs typeface="Arial" charset="0"/>
              </a:rPr>
              <a:t>Main Toolbar</a:t>
            </a:r>
          </a:p>
          <a:p>
            <a:pPr marL="0" indent="0">
              <a:spcBef>
                <a:spcPct val="0"/>
              </a:spcBef>
              <a:spcAft>
                <a:spcPct val="0"/>
              </a:spcAft>
              <a:buClrTx/>
            </a:pPr>
            <a:r>
              <a:rPr lang="de-DE" sz="1800" b="1" i="1" dirty="0">
                <a:solidFill>
                  <a:srgbClr val="F27900"/>
                </a:solidFill>
                <a:cs typeface="Arial" charset="0"/>
              </a:rPr>
              <a:t>Pages </a:t>
            </a:r>
          </a:p>
          <a:p>
            <a:pPr marL="0" indent="0">
              <a:spcBef>
                <a:spcPct val="0"/>
              </a:spcBef>
              <a:spcAft>
                <a:spcPct val="0"/>
              </a:spcAft>
              <a:buClrTx/>
            </a:pPr>
            <a:r>
              <a:rPr lang="de-DE" sz="1800" b="1" i="1" dirty="0">
                <a:solidFill>
                  <a:srgbClr val="00B050"/>
                </a:solidFill>
                <a:cs typeface="Arial" charset="0"/>
              </a:rPr>
              <a:t>Care Areas - Tabs</a:t>
            </a:r>
          </a:p>
          <a:p>
            <a:pPr marL="0" indent="0">
              <a:spcBef>
                <a:spcPct val="0"/>
              </a:spcBef>
              <a:spcAft>
                <a:spcPct val="0"/>
              </a:spcAft>
              <a:buClrTx/>
            </a:pPr>
            <a:r>
              <a:rPr lang="de-DE" sz="1800" b="1" i="1" dirty="0">
                <a:solidFill>
                  <a:srgbClr val="893BC3"/>
                </a:solidFill>
                <a:cs typeface="Arial" charset="0"/>
              </a:rPr>
              <a:t>Status Bar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486" y="1370210"/>
            <a:ext cx="6212968" cy="482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nagit_PPT8D8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930" y="1376279"/>
            <a:ext cx="6209524" cy="4819048"/>
          </a:xfrm>
          <a:prstGeom prst="rect">
            <a:avLst/>
          </a:prstGeom>
          <a:ln w="28575">
            <a:solidFill>
              <a:schemeClr val="accent3"/>
            </a:solidFill>
          </a:ln>
        </p:spPr>
      </p:pic>
    </p:spTree>
    <p:extLst>
      <p:ext uri="{BB962C8B-B14F-4D97-AF65-F5344CB8AC3E}">
        <p14:creationId xmlns:p14="http://schemas.microsoft.com/office/powerpoint/2010/main" val="52240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89922"/>
            <a:ext cx="4027714" cy="3145098"/>
          </a:xfrm>
          <a:prstGeom prst="rect">
            <a:avLst/>
          </a:prstGeom>
          <a:noFill/>
          <a:ln w="2857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de-DE" dirty="0"/>
              <a:t>Basic </a:t>
            </a:r>
            <a:r>
              <a:rPr lang="en-US" dirty="0"/>
              <a:t>Overview of Case Recorder  - </a:t>
            </a:r>
            <a:r>
              <a:rPr lang="de-DE" dirty="0"/>
              <a:t>Status Indicators</a:t>
            </a:r>
            <a:endParaRPr lang="en-US" dirty="0"/>
          </a:p>
        </p:txBody>
      </p:sp>
      <p:sp>
        <p:nvSpPr>
          <p:cNvPr id="6" name="Rectangle 6"/>
          <p:cNvSpPr txBox="1">
            <a:spLocks noChangeArrowheads="1"/>
          </p:cNvSpPr>
          <p:nvPr/>
        </p:nvSpPr>
        <p:spPr bwMode="gray">
          <a:xfrm>
            <a:off x="748144" y="1066800"/>
            <a:ext cx="8014856"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20000"/>
              </a:spcAft>
              <a:buClr>
                <a:schemeClr val="bg2"/>
              </a:buClr>
              <a:buFont typeface="Calisto MT" pitchFamily="18" charset="0"/>
              <a:defRPr sz="1400">
                <a:solidFill>
                  <a:schemeClr val="tx1"/>
                </a:solidFill>
                <a:latin typeface="+mn-lt"/>
                <a:ea typeface="+mn-ea"/>
                <a:cs typeface="+mn-cs"/>
              </a:defRPr>
            </a:lvl1pPr>
            <a:lvl2pPr marL="179388" indent="-177800" algn="l" rtl="0" eaLnBrk="0" fontAlgn="base" hangingPunct="0">
              <a:spcBef>
                <a:spcPct val="20000"/>
              </a:spcBef>
              <a:spcAft>
                <a:spcPct val="20000"/>
              </a:spcAft>
              <a:buChar char="•"/>
              <a:defRPr sz="1400">
                <a:solidFill>
                  <a:schemeClr val="tx1"/>
                </a:solidFill>
                <a:latin typeface="+mn-lt"/>
              </a:defRPr>
            </a:lvl2pPr>
            <a:lvl3pPr marL="350838" indent="-168275" algn="l" rtl="0" eaLnBrk="0" fontAlgn="base" hangingPunct="0">
              <a:spcBef>
                <a:spcPct val="20000"/>
              </a:spcBef>
              <a:spcAft>
                <a:spcPct val="20000"/>
              </a:spcAft>
              <a:buFont typeface="Calisto MT" pitchFamily="18" charset="0"/>
              <a:buChar char="–"/>
              <a:defRPr sz="1400">
                <a:solidFill>
                  <a:schemeClr val="tx1"/>
                </a:solidFill>
                <a:latin typeface="+mn-lt"/>
              </a:defRPr>
            </a:lvl3pPr>
            <a:lvl4pPr marL="541338" indent="-187325" algn="l" rtl="0" eaLnBrk="0" fontAlgn="base" hangingPunct="0">
              <a:spcBef>
                <a:spcPct val="20000"/>
              </a:spcBef>
              <a:spcAft>
                <a:spcPct val="20000"/>
              </a:spcAft>
              <a:buFont typeface="Calisto MT" pitchFamily="18" charset="0"/>
              <a:buChar char="§"/>
              <a:defRPr sz="1400">
                <a:solidFill>
                  <a:schemeClr val="tx1"/>
                </a:solidFill>
                <a:latin typeface="+mn-lt"/>
              </a:defRPr>
            </a:lvl4pPr>
            <a:lvl5pPr marL="712788" indent="-168275" algn="l" rtl="0" eaLnBrk="0" fontAlgn="base" hangingPunct="0">
              <a:spcBef>
                <a:spcPct val="20000"/>
              </a:spcBef>
              <a:spcAft>
                <a:spcPct val="20000"/>
              </a:spcAft>
              <a:buFont typeface="Calisto MT" pitchFamily="18" charset="0"/>
              <a:buChar char="–"/>
              <a:defRPr sz="1400">
                <a:solidFill>
                  <a:schemeClr val="tx1"/>
                </a:solidFill>
                <a:latin typeface="+mn-lt"/>
              </a:defRPr>
            </a:lvl5pPr>
            <a:lvl6pPr marL="1171438" indent="-169843" algn="l" rtl="0" fontAlgn="base">
              <a:spcBef>
                <a:spcPct val="20000"/>
              </a:spcBef>
              <a:spcAft>
                <a:spcPct val="20000"/>
              </a:spcAft>
              <a:buFont typeface="Calisto MT" pitchFamily="18" charset="0"/>
              <a:buChar char="–"/>
              <a:defRPr>
                <a:solidFill>
                  <a:schemeClr val="tx1"/>
                </a:solidFill>
                <a:latin typeface="+mn-lt"/>
              </a:defRPr>
            </a:lvl6pPr>
            <a:lvl7pPr marL="1628584" indent="-169843" algn="l" rtl="0" fontAlgn="base">
              <a:spcBef>
                <a:spcPct val="20000"/>
              </a:spcBef>
              <a:spcAft>
                <a:spcPct val="20000"/>
              </a:spcAft>
              <a:buFont typeface="Calisto MT" pitchFamily="18" charset="0"/>
              <a:buChar char="–"/>
              <a:defRPr>
                <a:solidFill>
                  <a:schemeClr val="tx1"/>
                </a:solidFill>
                <a:latin typeface="+mn-lt"/>
              </a:defRPr>
            </a:lvl7pPr>
            <a:lvl8pPr marL="2085731" indent="-169843" algn="l" rtl="0" fontAlgn="base">
              <a:spcBef>
                <a:spcPct val="20000"/>
              </a:spcBef>
              <a:spcAft>
                <a:spcPct val="20000"/>
              </a:spcAft>
              <a:buFont typeface="Calisto MT" pitchFamily="18" charset="0"/>
              <a:buChar char="–"/>
              <a:defRPr>
                <a:solidFill>
                  <a:schemeClr val="tx1"/>
                </a:solidFill>
                <a:latin typeface="+mn-lt"/>
              </a:defRPr>
            </a:lvl8pPr>
            <a:lvl9pPr marL="2542878" indent="-169843" algn="l" rtl="0" fontAlgn="base">
              <a:spcBef>
                <a:spcPct val="20000"/>
              </a:spcBef>
              <a:spcAft>
                <a:spcPct val="20000"/>
              </a:spcAft>
              <a:buFont typeface="Calisto MT" pitchFamily="18" charset="0"/>
              <a:buChar char="–"/>
              <a:defRPr>
                <a:solidFill>
                  <a:schemeClr val="tx1"/>
                </a:solidFill>
                <a:latin typeface="+mn-lt"/>
              </a:defRPr>
            </a:lvl9pPr>
          </a:lstStyle>
          <a:p>
            <a:pPr marL="285750" indent="-285750">
              <a:buClr>
                <a:srgbClr val="000099"/>
              </a:buClr>
              <a:buFont typeface="Wingdings" panose="05000000000000000000" pitchFamily="2" charset="2"/>
              <a:buChar char="v"/>
            </a:pPr>
            <a:r>
              <a:rPr lang="de-DE" sz="1800" dirty="0">
                <a:solidFill>
                  <a:srgbClr val="000000"/>
                </a:solidFill>
                <a:cs typeface="Arial" panose="020B0604020202020204" pitchFamily="34" charset="0"/>
              </a:rPr>
              <a:t>The VistA status icon is located  to the left of the Innvovian status bar (as illustrated here) has the following meanings:</a:t>
            </a:r>
          </a:p>
          <a:p>
            <a:pPr marL="293688" lvl="2" indent="-285750">
              <a:buClr>
                <a:srgbClr val="000099"/>
              </a:buClr>
              <a:buFont typeface="Wingdings" panose="05000000000000000000" pitchFamily="2" charset="2"/>
              <a:buChar char="v"/>
            </a:pPr>
            <a:r>
              <a:rPr lang="en-US" sz="1800" b="1" dirty="0">
                <a:solidFill>
                  <a:srgbClr val="000000"/>
                </a:solidFill>
                <a:cs typeface="Arial" charset="0"/>
              </a:rPr>
              <a:t>Constant connection </a:t>
            </a:r>
            <a:r>
              <a:rPr lang="en-US" sz="1800" dirty="0">
                <a:solidFill>
                  <a:srgbClr val="000000"/>
                </a:solidFill>
                <a:cs typeface="Arial" charset="0"/>
              </a:rPr>
              <a:t>between VistA and Innovian Anesthesia</a:t>
            </a:r>
          </a:p>
          <a:p>
            <a:pPr marL="293688" lvl="2" indent="-285750">
              <a:buClr>
                <a:srgbClr val="000099"/>
              </a:buClr>
              <a:buFont typeface="Wingdings" panose="05000000000000000000" pitchFamily="2" charset="2"/>
              <a:buChar char="v"/>
            </a:pPr>
            <a:r>
              <a:rPr lang="en-US" sz="1800" dirty="0">
                <a:solidFill>
                  <a:srgbClr val="000000"/>
                </a:solidFill>
                <a:cs typeface="Arial" charset="0"/>
              </a:rPr>
              <a:t>Allows updates to labs, vitals, problems, clinical warnings, and allergies</a:t>
            </a:r>
          </a:p>
          <a:p>
            <a:pPr marL="293688" lvl="2" indent="-285750">
              <a:buClr>
                <a:srgbClr val="000099"/>
              </a:buClr>
              <a:buFont typeface="Wingdings" panose="05000000000000000000" pitchFamily="2" charset="2"/>
              <a:buChar char="v"/>
            </a:pPr>
            <a:r>
              <a:rPr lang="en-US" sz="1800" dirty="0">
                <a:solidFill>
                  <a:srgbClr val="000000"/>
                </a:solidFill>
                <a:cs typeface="Arial" charset="0"/>
              </a:rPr>
              <a:t>Verify the system has connectivity, the green dots.</a:t>
            </a:r>
          </a:p>
          <a:p>
            <a:pPr marL="427038" lvl="3" indent="-228600">
              <a:buFont typeface="Wingdings" pitchFamily="2" charset="2"/>
              <a:buChar char="§"/>
            </a:pPr>
            <a:endParaRPr lang="en-US" sz="1800" i="1" dirty="0">
              <a:solidFill>
                <a:srgbClr val="000000"/>
              </a:solidFill>
              <a:latin typeface="Arial" pitchFamily="34" charset="0"/>
              <a:cs typeface="Arial" charset="0"/>
            </a:endParaRPr>
          </a:p>
          <a:p>
            <a:pPr marL="427038" lvl="3" indent="-228600">
              <a:buFont typeface="Wingdings" pitchFamily="2" charset="2"/>
              <a:buChar char="§"/>
            </a:pPr>
            <a:endParaRPr lang="de-DE" sz="1800" i="1" dirty="0">
              <a:solidFill>
                <a:srgbClr val="000000"/>
              </a:solidFill>
              <a:latin typeface="Arial" panose="020B0604020202020204" pitchFamily="34" charset="0"/>
              <a:cs typeface="Arial" panose="020B0604020202020204" pitchFamily="34" charset="0"/>
            </a:endParaRPr>
          </a:p>
        </p:txBody>
      </p:sp>
      <p:sp>
        <p:nvSpPr>
          <p:cNvPr id="8" name="Text Box 13"/>
          <p:cNvSpPr txBox="1">
            <a:spLocks noChangeArrowheads="1"/>
          </p:cNvSpPr>
          <p:nvPr/>
        </p:nvSpPr>
        <p:spPr bwMode="auto">
          <a:xfrm>
            <a:off x="6172200" y="41021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50000"/>
              </a:spcBef>
              <a:spcAft>
                <a:spcPct val="0"/>
              </a:spcAft>
            </a:pPr>
            <a:r>
              <a:rPr lang="de-DE" dirty="0">
                <a:solidFill>
                  <a:srgbClr val="000000"/>
                </a:solidFill>
                <a:latin typeface="Calisto MT"/>
                <a:cs typeface="Arial" pitchFamily="34" charset="0"/>
              </a:rPr>
              <a:t>Not Connected to VistA </a:t>
            </a:r>
          </a:p>
        </p:txBody>
      </p:sp>
      <p:sp>
        <p:nvSpPr>
          <p:cNvPr id="9" name="Text Box 14"/>
          <p:cNvSpPr txBox="1">
            <a:spLocks noChangeArrowheads="1"/>
          </p:cNvSpPr>
          <p:nvPr/>
        </p:nvSpPr>
        <p:spPr bwMode="auto">
          <a:xfrm>
            <a:off x="6172200" y="3097213"/>
            <a:ext cx="220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50000"/>
              </a:spcBef>
              <a:spcAft>
                <a:spcPct val="0"/>
              </a:spcAft>
            </a:pPr>
            <a:r>
              <a:rPr lang="de-DE" dirty="0">
                <a:solidFill>
                  <a:srgbClr val="000000"/>
                </a:solidFill>
                <a:latin typeface="Calisto MT"/>
                <a:cs typeface="Arial" pitchFamily="34" charset="0"/>
              </a:rPr>
              <a:t>Connected to VistA</a:t>
            </a:r>
          </a:p>
        </p:txBody>
      </p:sp>
      <p:pic>
        <p:nvPicPr>
          <p:cNvPr id="10" name="Picture 16" descr="VistANotConnec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935413"/>
            <a:ext cx="129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VistAConnec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982913"/>
            <a:ext cx="129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p:cNvSpPr txBox="1">
            <a:spLocks noChangeArrowheads="1"/>
          </p:cNvSpPr>
          <p:nvPr/>
        </p:nvSpPr>
        <p:spPr bwMode="auto">
          <a:xfrm>
            <a:off x="6172200" y="51689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50000"/>
              </a:spcBef>
              <a:spcAft>
                <a:spcPct val="0"/>
              </a:spcAft>
            </a:pPr>
            <a:r>
              <a:rPr lang="de-DE" dirty="0">
                <a:solidFill>
                  <a:srgbClr val="000000"/>
                </a:solidFill>
                <a:latin typeface="Calisto MT"/>
                <a:cs typeface="Arial" pitchFamily="34" charset="0"/>
              </a:rPr>
              <a:t>Synchronizing VistA Data </a:t>
            </a:r>
          </a:p>
        </p:txBody>
      </p:sp>
      <p:pic>
        <p:nvPicPr>
          <p:cNvPr id="13" name="Picture 18" descr="VistADataSyn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5040313"/>
            <a:ext cx="129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
          <p:cNvSpPr>
            <a:spLocks noChangeShapeType="1"/>
          </p:cNvSpPr>
          <p:nvPr/>
        </p:nvSpPr>
        <p:spPr bwMode="auto">
          <a:xfrm flipV="1">
            <a:off x="1886857" y="3349002"/>
            <a:ext cx="3048000" cy="2468222"/>
          </a:xfrm>
          <a:prstGeom prst="line">
            <a:avLst/>
          </a:prstGeom>
          <a:noFill/>
          <a:ln w="15875" cap="flat" cmpd="sng">
            <a:solidFill>
              <a:srgbClr val="FF00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039086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62" y="333375"/>
            <a:ext cx="8047037" cy="639763"/>
          </a:xfrm>
        </p:spPr>
        <p:txBody>
          <a:bodyPr/>
          <a:lstStyle/>
          <a:p>
            <a:r>
              <a:rPr lang="en-US" dirty="0"/>
              <a:t>Basic Overview of Case Recorder -  Chart Grid &amp; Graph Sections</a:t>
            </a:r>
          </a:p>
        </p:txBody>
      </p:sp>
      <p:sp>
        <p:nvSpPr>
          <p:cNvPr id="6" name="Text Placeholder 5"/>
          <p:cNvSpPr>
            <a:spLocks noGrp="1"/>
          </p:cNvSpPr>
          <p:nvPr>
            <p:ph type="body" sz="half" idx="1"/>
          </p:nvPr>
        </p:nvSpPr>
        <p:spPr>
          <a:xfrm>
            <a:off x="639763" y="1370013"/>
            <a:ext cx="2789237" cy="4799012"/>
          </a:xfrm>
        </p:spPr>
        <p:txBody>
          <a:bodyPr/>
          <a:lstStyle/>
          <a:p>
            <a:pPr marL="285750" indent="-285750">
              <a:buFont typeface="Wingdings" panose="05000000000000000000" pitchFamily="2" charset="2"/>
              <a:buChar char="v"/>
            </a:pPr>
            <a:r>
              <a:rPr lang="en-US" i="1" dirty="0"/>
              <a:t>Chart </a:t>
            </a:r>
            <a:r>
              <a:rPr lang="en-US" dirty="0"/>
              <a:t>area:  </a:t>
            </a:r>
          </a:p>
          <a:p>
            <a:pPr marL="515938" lvl="2" indent="-285750"/>
            <a:r>
              <a:rPr lang="en-US" dirty="0"/>
              <a:t>Grid – displays </a:t>
            </a:r>
          </a:p>
          <a:p>
            <a:pPr marL="747713" lvl="3" indent="-285750"/>
            <a:r>
              <a:rPr lang="en-US" dirty="0"/>
              <a:t>drugs &amp; fluids</a:t>
            </a:r>
          </a:p>
          <a:p>
            <a:pPr marL="747713" lvl="3" indent="-285750"/>
            <a:r>
              <a:rPr lang="en-US" dirty="0"/>
              <a:t>labs</a:t>
            </a:r>
          </a:p>
          <a:p>
            <a:pPr marL="747713" lvl="3" indent="-285750"/>
            <a:r>
              <a:rPr lang="en-US" dirty="0"/>
              <a:t>numeric values for physiological data</a:t>
            </a:r>
          </a:p>
          <a:p>
            <a:pPr marL="515938" lvl="2" indent="-285750"/>
            <a:r>
              <a:rPr lang="en-US" dirty="0"/>
              <a:t>Graph – displays all configured physiological data from both monitor &amp; / anesthesia machine</a:t>
            </a:r>
          </a:p>
          <a:p>
            <a:pPr marL="285750" indent="-285750">
              <a:buFont typeface="Wingdings" panose="05000000000000000000" pitchFamily="2" charset="2"/>
              <a:buChar char="v"/>
            </a:pPr>
            <a:r>
              <a:rPr lang="en-US" dirty="0"/>
              <a:t>The </a:t>
            </a:r>
            <a:r>
              <a:rPr lang="en-US" i="1" dirty="0"/>
              <a:t>Quick Events Toolbar </a:t>
            </a:r>
            <a:r>
              <a:rPr lang="en-US" dirty="0"/>
              <a:t>appears in the lower right corner</a:t>
            </a:r>
          </a:p>
          <a:p>
            <a:endParaRPr lang="en-US" dirty="0"/>
          </a:p>
        </p:txBody>
      </p:sp>
      <p:pic>
        <p:nvPicPr>
          <p:cNvPr id="8" name="Snagit_PPTC2CA"/>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37589" y="1371600"/>
            <a:ext cx="5328666" cy="4114799"/>
          </a:xfrm>
          <a:prstGeom prst="rect">
            <a:avLst/>
          </a:prstGeom>
        </p:spPr>
      </p:pic>
    </p:spTree>
    <p:extLst>
      <p:ext uri="{BB962C8B-B14F-4D97-AF65-F5344CB8AC3E}">
        <p14:creationId xmlns:p14="http://schemas.microsoft.com/office/powerpoint/2010/main" val="2539913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Overview of Case Recorder - Main Toolbar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01" y="1295400"/>
            <a:ext cx="7924800"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09501" y="1905000"/>
            <a:ext cx="7696200" cy="4431983"/>
          </a:xfrm>
          <a:prstGeom prst="rect">
            <a:avLst/>
          </a:prstGeom>
          <a:noFill/>
        </p:spPr>
        <p:txBody>
          <a:bodyPr wrap="square" rtlCol="0">
            <a:spAutoFit/>
          </a:bodyPr>
          <a:lstStyle/>
          <a:p>
            <a:r>
              <a:rPr lang="en-US" sz="2000" dirty="0">
                <a:solidFill>
                  <a:srgbClr val="000000"/>
                </a:solidFill>
                <a:latin typeface="Calisto MT"/>
              </a:rPr>
              <a:t>Shortcuts to different list items for use in documenting care:</a:t>
            </a:r>
          </a:p>
          <a:p>
            <a:pPr marL="285750" indent="-285750">
              <a:buClr>
                <a:srgbClr val="000099"/>
              </a:buClr>
              <a:buFont typeface="Wingdings" panose="05000000000000000000" pitchFamily="2" charset="2"/>
              <a:buChar char="v"/>
            </a:pPr>
            <a:r>
              <a:rPr lang="en-US" dirty="0">
                <a:solidFill>
                  <a:srgbClr val="000000"/>
                </a:solidFill>
                <a:latin typeface="Calisto MT"/>
              </a:rPr>
              <a:t>Open: Grayed out when a case is opened - Only one case can be opened at a time.</a:t>
            </a:r>
          </a:p>
          <a:p>
            <a:pPr marL="285750" indent="-285750">
              <a:buClr>
                <a:srgbClr val="000099"/>
              </a:buClr>
              <a:buFont typeface="Wingdings" panose="05000000000000000000" pitchFamily="2" charset="2"/>
              <a:buChar char="v"/>
            </a:pPr>
            <a:r>
              <a:rPr lang="en-US" dirty="0">
                <a:solidFill>
                  <a:srgbClr val="000000"/>
                </a:solidFill>
                <a:latin typeface="Calisto MT"/>
              </a:rPr>
              <a:t>Close: Shuts the case file</a:t>
            </a:r>
          </a:p>
          <a:p>
            <a:pPr marL="285750" indent="-285750">
              <a:buClr>
                <a:srgbClr val="000099"/>
              </a:buClr>
              <a:buFont typeface="Wingdings" panose="05000000000000000000" pitchFamily="2" charset="2"/>
              <a:buChar char="v"/>
            </a:pPr>
            <a:r>
              <a:rPr lang="en-US" dirty="0">
                <a:solidFill>
                  <a:srgbClr val="000000"/>
                </a:solidFill>
                <a:latin typeface="Calisto MT"/>
              </a:rPr>
              <a:t>Trend: Begins/ends the collection of physiological data</a:t>
            </a:r>
          </a:p>
          <a:p>
            <a:pPr marL="285750" indent="-285750">
              <a:buClr>
                <a:srgbClr val="000099"/>
              </a:buClr>
              <a:buFont typeface="Wingdings" panose="05000000000000000000" pitchFamily="2" charset="2"/>
              <a:buChar char="v"/>
            </a:pPr>
            <a:r>
              <a:rPr lang="en-US" dirty="0">
                <a:solidFill>
                  <a:srgbClr val="000000"/>
                </a:solidFill>
                <a:latin typeface="Calisto MT"/>
              </a:rPr>
              <a:t>Log Out: Logs you out of Innovian</a:t>
            </a:r>
          </a:p>
          <a:p>
            <a:pPr marL="285750" indent="-285750">
              <a:buClr>
                <a:srgbClr val="000099"/>
              </a:buClr>
              <a:buFont typeface="Wingdings" panose="05000000000000000000" pitchFamily="2" charset="2"/>
              <a:buChar char="v"/>
            </a:pPr>
            <a:r>
              <a:rPr lang="en-US" dirty="0">
                <a:solidFill>
                  <a:srgbClr val="000000"/>
                </a:solidFill>
                <a:latin typeface="Calisto MT"/>
              </a:rPr>
              <a:t>Vital, Drug, Fluid/Gases, Event, Resource (positioning devices), Lab, Assess, Staff, LTD (lines, tubes &amp; drains):  Manual entry fields </a:t>
            </a:r>
          </a:p>
          <a:p>
            <a:pPr marL="285750" indent="-285750">
              <a:buClr>
                <a:srgbClr val="000099"/>
              </a:buClr>
              <a:buFont typeface="Wingdings" panose="05000000000000000000" pitchFamily="2" charset="2"/>
              <a:buChar char="v"/>
            </a:pPr>
            <a:r>
              <a:rPr lang="en-US" dirty="0">
                <a:solidFill>
                  <a:srgbClr val="000000"/>
                </a:solidFill>
                <a:latin typeface="Calisto MT"/>
              </a:rPr>
              <a:t>Outcomes: Quality indicators</a:t>
            </a:r>
          </a:p>
          <a:p>
            <a:pPr marL="285750" indent="-285750">
              <a:buClr>
                <a:srgbClr val="000099"/>
              </a:buClr>
              <a:buFont typeface="Wingdings" panose="05000000000000000000" pitchFamily="2" charset="2"/>
              <a:buChar char="v"/>
            </a:pPr>
            <a:r>
              <a:rPr lang="en-US" dirty="0">
                <a:solidFill>
                  <a:srgbClr val="000000"/>
                </a:solidFill>
                <a:latin typeface="Calisto MT"/>
              </a:rPr>
              <a:t>Note: Shortcut to the CPRS progress notes</a:t>
            </a:r>
          </a:p>
          <a:p>
            <a:pPr marL="285750" indent="-285750">
              <a:buClr>
                <a:srgbClr val="000099"/>
              </a:buClr>
              <a:buFont typeface="Wingdings" panose="05000000000000000000" pitchFamily="2" charset="2"/>
              <a:buChar char="v"/>
            </a:pPr>
            <a:r>
              <a:rPr lang="en-US" dirty="0">
                <a:solidFill>
                  <a:srgbClr val="000000"/>
                </a:solidFill>
                <a:latin typeface="Calisto MT"/>
              </a:rPr>
              <a:t>Entry: Edits or deletes an entry</a:t>
            </a:r>
          </a:p>
          <a:p>
            <a:pPr marL="285750" indent="-285750">
              <a:buClr>
                <a:srgbClr val="000099"/>
              </a:buClr>
              <a:buFont typeface="Wingdings" panose="05000000000000000000" pitchFamily="2" charset="2"/>
              <a:buChar char="v"/>
            </a:pPr>
            <a:r>
              <a:rPr lang="en-US" dirty="0">
                <a:solidFill>
                  <a:srgbClr val="000000"/>
                </a:solidFill>
                <a:latin typeface="Calisto MT"/>
              </a:rPr>
              <a:t>Stat: Places holder to mark an event </a:t>
            </a:r>
          </a:p>
          <a:p>
            <a:pPr marL="285750" indent="-285750">
              <a:buClr>
                <a:srgbClr val="000099"/>
              </a:buClr>
              <a:buFont typeface="Wingdings" panose="05000000000000000000" pitchFamily="2" charset="2"/>
              <a:buChar char="v"/>
            </a:pPr>
            <a:r>
              <a:rPr lang="en-US" dirty="0">
                <a:solidFill>
                  <a:srgbClr val="000000"/>
                </a:solidFill>
                <a:latin typeface="Calisto MT"/>
              </a:rPr>
              <a:t>Print: Sends care record to VistA imaging</a:t>
            </a:r>
          </a:p>
          <a:p>
            <a:endParaRPr lang="en-US" sz="1600" dirty="0">
              <a:solidFill>
                <a:srgbClr val="000000"/>
              </a:solidFill>
            </a:endParaRPr>
          </a:p>
          <a:p>
            <a:pPr marL="285750" indent="-285750">
              <a:buFont typeface="Arial" panose="020B0604020202020204" pitchFamily="34" charset="0"/>
              <a:buChar char="•"/>
            </a:pPr>
            <a:endParaRPr lang="en-US" sz="1600" dirty="0">
              <a:solidFill>
                <a:srgbClr val="000000"/>
              </a:solidFill>
            </a:endParaRPr>
          </a:p>
          <a:p>
            <a:endParaRPr lang="en-US" sz="1600" dirty="0">
              <a:solidFill>
                <a:srgbClr val="000000"/>
              </a:solidFill>
            </a:endParaRPr>
          </a:p>
        </p:txBody>
      </p:sp>
    </p:spTree>
    <p:extLst>
      <p:ext uri="{BB962C8B-B14F-4D97-AF65-F5344CB8AC3E}">
        <p14:creationId xmlns:p14="http://schemas.microsoft.com/office/powerpoint/2010/main" val="150573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640080" y="333375"/>
            <a:ext cx="7741920" cy="640080"/>
          </a:xfrm>
        </p:spPr>
        <p:txBody>
          <a:bodyPr/>
          <a:lstStyle/>
          <a:p>
            <a:r>
              <a:rPr lang="en-US" dirty="0"/>
              <a:t>Basic Overview of Case Recorder  - </a:t>
            </a:r>
            <a:r>
              <a:rPr lang="de-DE" altLang="en-US" dirty="0"/>
              <a:t>Quick Events Tool Bar</a:t>
            </a:r>
            <a:endParaRPr lang="en-US" altLang="en-US" dirty="0"/>
          </a:p>
        </p:txBody>
      </p:sp>
      <p:sp>
        <p:nvSpPr>
          <p:cNvPr id="6" name="Content Placeholder 5"/>
          <p:cNvSpPr>
            <a:spLocks noGrp="1"/>
          </p:cNvSpPr>
          <p:nvPr>
            <p:ph sz="half" idx="2"/>
          </p:nvPr>
        </p:nvSpPr>
        <p:spPr>
          <a:xfrm>
            <a:off x="583223" y="4495800"/>
            <a:ext cx="7977554" cy="1627188"/>
          </a:xfrm>
        </p:spPr>
        <p:txBody>
          <a:bodyPr/>
          <a:lstStyle/>
          <a:p>
            <a:pPr lvl="1">
              <a:buFont typeface="Wingdings" panose="05000000000000000000" pitchFamily="2" charset="2"/>
              <a:buChar char="v"/>
            </a:pPr>
            <a:r>
              <a:rPr lang="en-US" altLang="en-US" dirty="0"/>
              <a:t>Begin on the left toggle button of the </a:t>
            </a:r>
            <a:r>
              <a:rPr lang="en-US" altLang="en-US" i="1" dirty="0"/>
              <a:t>Quick Events Toolbar</a:t>
            </a:r>
            <a:r>
              <a:rPr lang="en-US" altLang="en-US" dirty="0"/>
              <a:t>, as the case progresses select to the right of the previous button. </a:t>
            </a:r>
          </a:p>
          <a:p>
            <a:pPr lvl="1">
              <a:buFont typeface="Wingdings" panose="05000000000000000000" pitchFamily="2" charset="2"/>
              <a:buChar char="v"/>
            </a:pPr>
            <a:r>
              <a:rPr lang="en-US" altLang="en-US" dirty="0"/>
              <a:t>Icon arrows turn red for the opposite activity -  Patient Leave the OR.</a:t>
            </a:r>
          </a:p>
          <a:p>
            <a:pPr lvl="1">
              <a:buFont typeface="Wingdings" panose="05000000000000000000" pitchFamily="2" charset="2"/>
              <a:buChar char="v"/>
            </a:pPr>
            <a:r>
              <a:rPr lang="en-US" altLang="en-US" dirty="0"/>
              <a:t>Clamp &amp; tourniquet are additional buttons for short cuts for the procedures.</a:t>
            </a:r>
          </a:p>
          <a:p>
            <a:pPr>
              <a:buFont typeface="Wingdings" panose="05000000000000000000" pitchFamily="2" charset="2"/>
              <a:buChar char="v"/>
            </a:pPr>
            <a:endParaRPr lang="en-US" dirty="0"/>
          </a:p>
        </p:txBody>
      </p:sp>
      <p:grpSp>
        <p:nvGrpSpPr>
          <p:cNvPr id="8" name="Group 7"/>
          <p:cNvGrpSpPr/>
          <p:nvPr/>
        </p:nvGrpSpPr>
        <p:grpSpPr>
          <a:xfrm>
            <a:off x="2590800" y="1497291"/>
            <a:ext cx="4048455" cy="2405410"/>
            <a:chOff x="4648200" y="3733800"/>
            <a:chExt cx="3870325" cy="2117725"/>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343400"/>
              <a:ext cx="322897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8" name="AutoShape 9"/>
            <p:cNvSpPr>
              <a:spLocks noChangeArrowheads="1"/>
            </p:cNvSpPr>
            <p:nvPr/>
          </p:nvSpPr>
          <p:spPr bwMode="auto">
            <a:xfrm>
              <a:off x="5105400" y="3733800"/>
              <a:ext cx="822325" cy="365125"/>
            </a:xfrm>
            <a:prstGeom prst="wedgeRoundRectCallout">
              <a:avLst>
                <a:gd name="adj1" fmla="val 46213"/>
                <a:gd name="adj2" fmla="val 217083"/>
                <a:gd name="adj3" fmla="val 16667"/>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dirty="0">
                  <a:solidFill>
                    <a:srgbClr val="000000"/>
                  </a:solidFill>
                  <a:latin typeface="Calisto MT"/>
                </a:rPr>
                <a:t>Induction / Emergence</a:t>
              </a:r>
            </a:p>
          </p:txBody>
        </p:sp>
        <p:sp>
          <p:nvSpPr>
            <p:cNvPr id="12299" name="AutoShape 10"/>
            <p:cNvSpPr>
              <a:spLocks noChangeArrowheads="1"/>
            </p:cNvSpPr>
            <p:nvPr/>
          </p:nvSpPr>
          <p:spPr bwMode="auto">
            <a:xfrm>
              <a:off x="4648200" y="5486400"/>
              <a:ext cx="1165556" cy="365125"/>
            </a:xfrm>
            <a:prstGeom prst="wedgeRoundRectCallout">
              <a:avLst>
                <a:gd name="adj1" fmla="val 21681"/>
                <a:gd name="adj2" fmla="val -184380"/>
                <a:gd name="adj3" fmla="val 16667"/>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dirty="0">
                  <a:solidFill>
                    <a:srgbClr val="000000"/>
                  </a:solidFill>
                  <a:latin typeface="Calisto MT"/>
                </a:rPr>
                <a:t>Patient Arrives / Patient Leaves</a:t>
              </a:r>
            </a:p>
          </p:txBody>
        </p:sp>
        <p:sp>
          <p:nvSpPr>
            <p:cNvPr id="12300" name="AutoShape 11"/>
            <p:cNvSpPr>
              <a:spLocks noChangeArrowheads="1"/>
            </p:cNvSpPr>
            <p:nvPr/>
          </p:nvSpPr>
          <p:spPr bwMode="auto">
            <a:xfrm>
              <a:off x="6096000" y="5486400"/>
              <a:ext cx="883312" cy="365125"/>
            </a:xfrm>
            <a:prstGeom prst="wedgeRoundRectCallout">
              <a:avLst>
                <a:gd name="adj1" fmla="val -21972"/>
                <a:gd name="adj2" fmla="val -160833"/>
                <a:gd name="adj3" fmla="val 16667"/>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dirty="0">
                  <a:solidFill>
                    <a:srgbClr val="000000"/>
                  </a:solidFill>
                  <a:latin typeface="Calisto MT"/>
                </a:rPr>
                <a:t>Intubation/ Extubation</a:t>
              </a:r>
            </a:p>
          </p:txBody>
        </p:sp>
        <p:sp>
          <p:nvSpPr>
            <p:cNvPr id="12301" name="AutoShape 12"/>
            <p:cNvSpPr>
              <a:spLocks noChangeArrowheads="1"/>
            </p:cNvSpPr>
            <p:nvPr/>
          </p:nvSpPr>
          <p:spPr bwMode="auto">
            <a:xfrm>
              <a:off x="7396162" y="5486400"/>
              <a:ext cx="822325" cy="365125"/>
            </a:xfrm>
            <a:prstGeom prst="wedgeRoundRectCallout">
              <a:avLst>
                <a:gd name="adj1" fmla="val -45435"/>
                <a:gd name="adj2" fmla="val -172500"/>
                <a:gd name="adj3" fmla="val 16667"/>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dirty="0">
                  <a:solidFill>
                    <a:srgbClr val="000000"/>
                  </a:solidFill>
                  <a:latin typeface="Calisto MT"/>
                </a:rPr>
                <a:t>Clamp</a:t>
              </a:r>
            </a:p>
          </p:txBody>
        </p:sp>
        <p:sp>
          <p:nvSpPr>
            <p:cNvPr id="12302" name="AutoShape 13"/>
            <p:cNvSpPr>
              <a:spLocks noChangeArrowheads="1"/>
            </p:cNvSpPr>
            <p:nvPr/>
          </p:nvSpPr>
          <p:spPr bwMode="auto">
            <a:xfrm>
              <a:off x="6172199" y="3733800"/>
              <a:ext cx="952807" cy="365125"/>
            </a:xfrm>
            <a:prstGeom prst="wedgeRoundRectCallout">
              <a:avLst>
                <a:gd name="adj1" fmla="val 20755"/>
                <a:gd name="adj2" fmla="val 226888"/>
                <a:gd name="adj3" fmla="val 16667"/>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dirty="0">
                  <a:solidFill>
                    <a:srgbClr val="000000"/>
                  </a:solidFill>
                  <a:latin typeface="Calisto MT"/>
                </a:rPr>
                <a:t>Start Surgery / End Surgery</a:t>
              </a:r>
            </a:p>
          </p:txBody>
        </p:sp>
        <p:sp>
          <p:nvSpPr>
            <p:cNvPr id="12303" name="AutoShape 14"/>
            <p:cNvSpPr>
              <a:spLocks noChangeArrowheads="1"/>
            </p:cNvSpPr>
            <p:nvPr/>
          </p:nvSpPr>
          <p:spPr bwMode="auto">
            <a:xfrm>
              <a:off x="7604125" y="3733800"/>
              <a:ext cx="914400" cy="365125"/>
            </a:xfrm>
            <a:prstGeom prst="wedgeRoundRectCallout">
              <a:avLst>
                <a:gd name="adj1" fmla="val -1420"/>
                <a:gd name="adj2" fmla="val 222082"/>
                <a:gd name="adj3" fmla="val 16667"/>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dirty="0">
                  <a:solidFill>
                    <a:srgbClr val="000000"/>
                  </a:solidFill>
                  <a:latin typeface="Calisto MT"/>
                </a:rPr>
                <a:t>Tourniquet</a:t>
              </a:r>
            </a:p>
          </p:txBody>
        </p:sp>
      </p:gr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spTree>
    <p:extLst>
      <p:ext uri="{BB962C8B-B14F-4D97-AF65-F5344CB8AC3E}">
        <p14:creationId xmlns:p14="http://schemas.microsoft.com/office/powerpoint/2010/main" val="3634293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9762" y="333375"/>
            <a:ext cx="8123237" cy="639763"/>
          </a:xfrm>
        </p:spPr>
        <p:txBody>
          <a:bodyPr/>
          <a:lstStyle/>
          <a:p>
            <a:r>
              <a:rPr lang="en-US" dirty="0"/>
              <a:t>Basic Overview of Case Recorder - Refreshing Quick Event Toolbar</a:t>
            </a:r>
          </a:p>
        </p:txBody>
      </p:sp>
      <p:sp>
        <p:nvSpPr>
          <p:cNvPr id="9" name="Text Placeholder 8"/>
          <p:cNvSpPr>
            <a:spLocks noGrp="1"/>
          </p:cNvSpPr>
          <p:nvPr>
            <p:ph type="body" sz="half" idx="2"/>
          </p:nvPr>
        </p:nvSpPr>
        <p:spPr/>
        <p:txBody>
          <a:bodyPr/>
          <a:lstStyle/>
          <a:p>
            <a:pPr marL="285750" indent="-285750">
              <a:buFont typeface="Wingdings" panose="05000000000000000000" pitchFamily="2" charset="2"/>
              <a:buChar char="v"/>
            </a:pPr>
            <a:r>
              <a:rPr lang="en-US" dirty="0">
                <a:cs typeface="Times New Roman" panose="02020603050405020304" pitchFamily="18" charset="0"/>
              </a:rPr>
              <a:t>You must close the </a:t>
            </a:r>
            <a:r>
              <a:rPr lang="en-US" i="1" dirty="0">
                <a:solidFill>
                  <a:srgbClr val="000000"/>
                </a:solidFill>
                <a:cs typeface="Times New Roman" panose="02020603050405020304" pitchFamily="18" charset="0"/>
              </a:rPr>
              <a:t>Quick Events Toolbar </a:t>
            </a:r>
            <a:r>
              <a:rPr lang="en-US" dirty="0">
                <a:cs typeface="Times New Roman" panose="02020603050405020304" pitchFamily="18" charset="0"/>
              </a:rPr>
              <a:t>(only exception to use the X button) if charting retrospective to allow the milestones to be entered manually to trigger other events in the correct time sequence. </a:t>
            </a:r>
          </a:p>
          <a:p>
            <a:pPr marL="285750" indent="-285750">
              <a:buFont typeface="Wingdings" panose="05000000000000000000" pitchFamily="2" charset="2"/>
              <a:buChar char="v"/>
            </a:pPr>
            <a:r>
              <a:rPr lang="en-US" dirty="0">
                <a:cs typeface="Times New Roman" panose="02020603050405020304" pitchFamily="18" charset="0"/>
              </a:rPr>
              <a:t>If you close the </a:t>
            </a:r>
            <a:r>
              <a:rPr lang="en-US" i="1" dirty="0">
                <a:cs typeface="Times New Roman" panose="02020603050405020304" pitchFamily="18" charset="0"/>
              </a:rPr>
              <a:t>Quick Events Toolbar</a:t>
            </a:r>
            <a:r>
              <a:rPr lang="en-US" dirty="0">
                <a:cs typeface="Times New Roman" panose="02020603050405020304" pitchFamily="18" charset="0"/>
              </a:rPr>
              <a:t>, it can be reopened by accessing the </a:t>
            </a:r>
            <a:r>
              <a:rPr lang="en-US" i="1" dirty="0">
                <a:cs typeface="Times New Roman" panose="02020603050405020304" pitchFamily="18" charset="0"/>
              </a:rPr>
              <a:t>View </a:t>
            </a:r>
            <a:r>
              <a:rPr lang="en-US" dirty="0">
                <a:cs typeface="Times New Roman" panose="02020603050405020304" pitchFamily="18" charset="0"/>
              </a:rPr>
              <a:t>drop down menu, then select </a:t>
            </a:r>
            <a:r>
              <a:rPr lang="en-US" i="1" dirty="0">
                <a:cs typeface="Times New Roman" panose="02020603050405020304" pitchFamily="18" charset="0"/>
              </a:rPr>
              <a:t>Quick Events Toolbar</a:t>
            </a:r>
            <a:r>
              <a:rPr lang="en-US" dirty="0">
                <a:cs typeface="Times New Roman" panose="02020603050405020304" pitchFamily="18" charset="0"/>
              </a:rPr>
              <a:t>.</a:t>
            </a:r>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355725"/>
            <a:ext cx="1646237" cy="207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944687"/>
            <a:ext cx="32385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823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9"/>
                </a:solidFill>
              </a:rPr>
              <a:t>Admission – Patient Page</a:t>
            </a:r>
          </a:p>
        </p:txBody>
      </p:sp>
      <p:sp>
        <p:nvSpPr>
          <p:cNvPr id="10" name="Text Placeholder 9"/>
          <p:cNvSpPr>
            <a:spLocks noGrp="1"/>
          </p:cNvSpPr>
          <p:nvPr>
            <p:ph type="body" sz="half" idx="1"/>
          </p:nvPr>
        </p:nvSpPr>
        <p:spPr>
          <a:xfrm>
            <a:off x="583223" y="1370014"/>
            <a:ext cx="7977554" cy="1232759"/>
          </a:xfrm>
        </p:spPr>
        <p:txBody>
          <a:bodyPr/>
          <a:lstStyle/>
          <a:p>
            <a:pPr marL="285750" indent="-285750" eaLnBrk="1" hangingPunct="1">
              <a:spcBef>
                <a:spcPct val="0"/>
              </a:spcBef>
              <a:spcAft>
                <a:spcPct val="0"/>
              </a:spcAft>
              <a:buFont typeface="Wingdings" panose="05000000000000000000" pitchFamily="2" charset="2"/>
              <a:buChar char="v"/>
            </a:pPr>
            <a:r>
              <a:rPr lang="de-DE" kern="1200" dirty="0">
                <a:solidFill>
                  <a:srgbClr val="000000"/>
                </a:solidFill>
                <a:latin typeface="+mj-lt"/>
                <a:cs typeface="Arial" charset="0"/>
              </a:rPr>
              <a:t>This page contains demographic information. </a:t>
            </a:r>
          </a:p>
          <a:p>
            <a:pPr marL="285750" lvl="0" indent="-285750" eaLnBrk="1" hangingPunct="1">
              <a:spcBef>
                <a:spcPct val="0"/>
              </a:spcBef>
              <a:spcAft>
                <a:spcPct val="0"/>
              </a:spcAft>
              <a:buFont typeface="Wingdings" panose="05000000000000000000" pitchFamily="2" charset="2"/>
              <a:buChar char="v"/>
            </a:pPr>
            <a:r>
              <a:rPr lang="de-DE" kern="1200" dirty="0">
                <a:solidFill>
                  <a:srgbClr val="000000"/>
                </a:solidFill>
                <a:latin typeface="+mj-lt"/>
                <a:cs typeface="Arial" charset="0"/>
              </a:rPr>
              <a:t>The </a:t>
            </a:r>
            <a:r>
              <a:rPr lang="de-DE" i="1" kern="1200" dirty="0">
                <a:solidFill>
                  <a:srgbClr val="000000"/>
                </a:solidFill>
                <a:latin typeface="+mj-lt"/>
                <a:cs typeface="Arial" charset="0"/>
              </a:rPr>
              <a:t>Problem List </a:t>
            </a:r>
            <a:r>
              <a:rPr lang="de-DE" kern="1200" dirty="0">
                <a:solidFill>
                  <a:srgbClr val="000000"/>
                </a:solidFill>
                <a:latin typeface="+mj-lt"/>
                <a:cs typeface="Arial" charset="0"/>
              </a:rPr>
              <a:t>is shown in the Patient tab of the Admissions page.  </a:t>
            </a:r>
          </a:p>
          <a:p>
            <a:pPr marL="285750" lvl="0" indent="-285750" eaLnBrk="1" hangingPunct="1">
              <a:spcBef>
                <a:spcPct val="0"/>
              </a:spcBef>
              <a:spcAft>
                <a:spcPct val="0"/>
              </a:spcAft>
              <a:buFont typeface="Wingdings" panose="05000000000000000000" pitchFamily="2" charset="2"/>
              <a:buChar char="v"/>
            </a:pPr>
            <a:r>
              <a:rPr lang="de-DE" kern="1200" dirty="0">
                <a:solidFill>
                  <a:srgbClr val="000000"/>
                </a:solidFill>
                <a:latin typeface="+mj-lt"/>
                <a:cs typeface="Arial" charset="0"/>
              </a:rPr>
              <a:t>This comes from an existing list in VistA CPRS and cannot be modified in Innovian.</a:t>
            </a:r>
          </a:p>
          <a:p>
            <a:endParaRPr lang="en-U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602773"/>
            <a:ext cx="6564107" cy="3555558"/>
          </a:xfrm>
          <a:prstGeom prst="rect">
            <a:avLst/>
          </a:prstGeom>
          <a:noFill/>
          <a:ln w="2857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5693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Clr>
                <a:schemeClr val="bg2"/>
              </a:buClr>
              <a:buFont typeface="Wingdings" panose="05000000000000000000" pitchFamily="2" charset="2"/>
              <a:buChar char="v"/>
            </a:pPr>
            <a:r>
              <a:rPr lang="en-US" altLang="en-US" sz="1600" dirty="0"/>
              <a:t>The anesthesia providers will demonstrate the following functions specific to their role:</a:t>
            </a:r>
          </a:p>
          <a:p>
            <a:pPr lvl="2">
              <a:buClr>
                <a:schemeClr val="bg2"/>
              </a:buClr>
              <a:buFont typeface="Wingdings" panose="05000000000000000000" pitchFamily="2" charset="2"/>
              <a:buChar char="§"/>
            </a:pPr>
            <a:r>
              <a:rPr lang="en-US" altLang="en-US" sz="1400" dirty="0"/>
              <a:t>Logon Process</a:t>
            </a:r>
          </a:p>
          <a:p>
            <a:pPr lvl="2">
              <a:buClr>
                <a:schemeClr val="bg2"/>
              </a:buClr>
              <a:buFont typeface="Wingdings" panose="05000000000000000000" pitchFamily="2" charset="2"/>
              <a:buChar char="§"/>
            </a:pPr>
            <a:r>
              <a:rPr lang="en-US" altLang="en-US" sz="1400" dirty="0"/>
              <a:t>Patient Selection / New Case</a:t>
            </a:r>
          </a:p>
          <a:p>
            <a:pPr lvl="2">
              <a:buClr>
                <a:schemeClr val="bg2"/>
              </a:buClr>
              <a:buFont typeface="Wingdings" panose="05000000000000000000" pitchFamily="2" charset="2"/>
              <a:buChar char="§"/>
            </a:pPr>
            <a:r>
              <a:rPr lang="en-US" altLang="en-US" sz="1400" dirty="0"/>
              <a:t>Adding Environments</a:t>
            </a:r>
          </a:p>
          <a:p>
            <a:pPr lvl="2">
              <a:buClr>
                <a:schemeClr val="bg2"/>
              </a:buClr>
              <a:buFont typeface="Wingdings" panose="05000000000000000000" pitchFamily="2" charset="2"/>
              <a:buChar char="§"/>
            </a:pPr>
            <a:r>
              <a:rPr lang="en-US" altLang="en-US" sz="1400" dirty="0"/>
              <a:t>Trending</a:t>
            </a:r>
          </a:p>
          <a:p>
            <a:pPr lvl="2">
              <a:buClr>
                <a:schemeClr val="bg2"/>
              </a:buClr>
              <a:buFont typeface="Wingdings" panose="05000000000000000000" pitchFamily="2" charset="2"/>
              <a:buChar char="§"/>
            </a:pPr>
            <a:r>
              <a:rPr lang="en-US" altLang="en-US" sz="1400" dirty="0"/>
              <a:t>Action Buttons &amp; Tool Bar Use</a:t>
            </a:r>
          </a:p>
          <a:p>
            <a:pPr lvl="2">
              <a:buClr>
                <a:schemeClr val="bg2"/>
              </a:buClr>
              <a:buFont typeface="Wingdings" panose="05000000000000000000" pitchFamily="2" charset="2"/>
              <a:buChar char="§"/>
            </a:pPr>
            <a:r>
              <a:rPr lang="en-US" altLang="en-US" sz="1400" dirty="0"/>
              <a:t>Layout  - Tabs &amp; Pages</a:t>
            </a:r>
          </a:p>
          <a:p>
            <a:pPr lvl="2">
              <a:buClr>
                <a:schemeClr val="bg2"/>
              </a:buClr>
              <a:buFont typeface="Wingdings" panose="05000000000000000000" pitchFamily="2" charset="2"/>
              <a:buChar char="§"/>
            </a:pPr>
            <a:r>
              <a:rPr lang="en-US" altLang="en-US" sz="1400" dirty="0"/>
              <a:t>Case Documentation</a:t>
            </a:r>
          </a:p>
          <a:p>
            <a:pPr lvl="2">
              <a:buClr>
                <a:schemeClr val="bg2"/>
              </a:buClr>
              <a:buFont typeface="Wingdings" panose="05000000000000000000" pitchFamily="2" charset="2"/>
              <a:buChar char="§"/>
            </a:pPr>
            <a:r>
              <a:rPr lang="en-US" altLang="en-US" sz="1400" dirty="0"/>
              <a:t>Emergency Case Management</a:t>
            </a:r>
          </a:p>
          <a:p>
            <a:pPr lvl="2">
              <a:buClr>
                <a:schemeClr val="bg2"/>
              </a:buClr>
              <a:buFont typeface="Wingdings" panose="05000000000000000000" pitchFamily="2" charset="2"/>
              <a:buChar char="§"/>
            </a:pPr>
            <a:r>
              <a:rPr lang="en-US" altLang="en-US" sz="1400" dirty="0"/>
              <a:t>Printing Record To CPRS/</a:t>
            </a:r>
            <a:r>
              <a:rPr lang="en-US" altLang="en-US" sz="1400" dirty="0" err="1"/>
              <a:t>VistA</a:t>
            </a:r>
            <a:r>
              <a:rPr lang="en-US" altLang="en-US" sz="1400" dirty="0"/>
              <a:t> Imaging</a:t>
            </a:r>
          </a:p>
          <a:p>
            <a:pPr marL="185738" lvl="1" indent="-171450">
              <a:buClr>
                <a:schemeClr val="bg2"/>
              </a:buClr>
              <a:buFont typeface="Wingdings" panose="05000000000000000000" pitchFamily="2" charset="2"/>
              <a:buChar char="v"/>
            </a:pPr>
            <a:r>
              <a:rPr lang="en-US" altLang="en-US" sz="1600" dirty="0"/>
              <a:t>The anesthesia providers will verbalize validation of system functions and methods to trouble shoot the system. </a:t>
            </a:r>
          </a:p>
          <a:p>
            <a:pPr marL="185738" lvl="1" indent="-171450">
              <a:buClr>
                <a:schemeClr val="bg2"/>
              </a:buClr>
              <a:buFont typeface="Wingdings" panose="05000000000000000000" pitchFamily="2" charset="2"/>
              <a:buChar char="v"/>
            </a:pPr>
            <a:r>
              <a:rPr lang="en-US" altLang="en-US" sz="1600" dirty="0"/>
              <a:t>The anesthesia providers will summarize understanding of the workflow processes developed for their environments. </a:t>
            </a:r>
          </a:p>
          <a:p>
            <a:pPr marL="185738" lvl="1" indent="-171450">
              <a:buFont typeface="Wingdings" panose="05000000000000000000" pitchFamily="2" charset="2"/>
              <a:buChar char="v"/>
            </a:pPr>
            <a:endParaRPr lang="en-US" altLang="en-US" sz="1600" dirty="0"/>
          </a:p>
          <a:p>
            <a:pPr lvl="1">
              <a:buFont typeface="Wingdings" panose="05000000000000000000" pitchFamily="2" charset="2"/>
              <a:buChar char="v"/>
            </a:pPr>
            <a:endParaRPr lang="en-US" altLang="en-US" dirty="0"/>
          </a:p>
          <a:p>
            <a:pPr lvl="2">
              <a:buFont typeface="Wingdings" panose="05000000000000000000" pitchFamily="2" charset="2"/>
              <a:buChar char="v"/>
            </a:pPr>
            <a:endParaRPr lang="en-US" altLang="en-US" dirty="0"/>
          </a:p>
          <a:p>
            <a:pPr lvl="2">
              <a:buFont typeface="Wingdings" panose="05000000000000000000" pitchFamily="2" charset="2"/>
              <a:buChar char="v"/>
            </a:pPr>
            <a:endParaRPr lang="en-US" dirty="0"/>
          </a:p>
        </p:txBody>
      </p:sp>
      <p:sp>
        <p:nvSpPr>
          <p:cNvPr id="2" name="Title 1"/>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2046627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DC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237509"/>
            <a:ext cx="7772400" cy="4053765"/>
          </a:xfrm>
          <a:prstGeom prst="rect">
            <a:avLst/>
          </a:prstGeom>
          <a:ln w="28575">
            <a:solidFill>
              <a:schemeClr val="accent3"/>
            </a:solidFill>
          </a:ln>
        </p:spPr>
      </p:pic>
      <p:sp>
        <p:nvSpPr>
          <p:cNvPr id="2" name="Title 1"/>
          <p:cNvSpPr>
            <a:spLocks noGrp="1"/>
          </p:cNvSpPr>
          <p:nvPr>
            <p:ph type="title"/>
          </p:nvPr>
        </p:nvSpPr>
        <p:spPr/>
        <p:txBody>
          <a:bodyPr/>
          <a:lstStyle/>
          <a:p>
            <a:r>
              <a:rPr lang="de-DE" dirty="0">
                <a:solidFill>
                  <a:srgbClr val="000099"/>
                </a:solidFill>
              </a:rPr>
              <a:t>Problem List </a:t>
            </a:r>
            <a:r>
              <a:rPr lang="de-DE" dirty="0"/>
              <a:t>– </a:t>
            </a:r>
            <a:r>
              <a:rPr lang="de-DE" dirty="0">
                <a:solidFill>
                  <a:srgbClr val="000099"/>
                </a:solidFill>
              </a:rPr>
              <a:t>Details</a:t>
            </a:r>
            <a:endParaRPr lang="en-US" dirty="0">
              <a:solidFill>
                <a:srgbClr val="000099"/>
              </a:solidFill>
            </a:endParaRPr>
          </a:p>
        </p:txBody>
      </p:sp>
      <p:sp>
        <p:nvSpPr>
          <p:cNvPr id="6" name="Rectangle 6"/>
          <p:cNvSpPr txBox="1">
            <a:spLocks noChangeArrowheads="1"/>
          </p:cNvSpPr>
          <p:nvPr/>
        </p:nvSpPr>
        <p:spPr bwMode="gray">
          <a:xfrm>
            <a:off x="762000" y="1525979"/>
            <a:ext cx="7315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20000"/>
              </a:spcAft>
              <a:buClr>
                <a:schemeClr val="bg2"/>
              </a:buClr>
              <a:buFont typeface="Calisto MT" pitchFamily="18" charset="0"/>
              <a:defRPr sz="1400">
                <a:solidFill>
                  <a:schemeClr val="tx1"/>
                </a:solidFill>
                <a:latin typeface="+mn-lt"/>
                <a:ea typeface="+mn-ea"/>
                <a:cs typeface="+mn-cs"/>
              </a:defRPr>
            </a:lvl1pPr>
            <a:lvl2pPr marL="179388" indent="-177800" algn="l" rtl="0" eaLnBrk="0" fontAlgn="base" hangingPunct="0">
              <a:spcBef>
                <a:spcPct val="20000"/>
              </a:spcBef>
              <a:spcAft>
                <a:spcPct val="20000"/>
              </a:spcAft>
              <a:buChar char="•"/>
              <a:defRPr sz="1400">
                <a:solidFill>
                  <a:schemeClr val="tx1"/>
                </a:solidFill>
                <a:latin typeface="+mn-lt"/>
              </a:defRPr>
            </a:lvl2pPr>
            <a:lvl3pPr marL="350838" indent="-168275" algn="l" rtl="0" eaLnBrk="0" fontAlgn="base" hangingPunct="0">
              <a:spcBef>
                <a:spcPct val="20000"/>
              </a:spcBef>
              <a:spcAft>
                <a:spcPct val="20000"/>
              </a:spcAft>
              <a:buFont typeface="Calisto MT" pitchFamily="18" charset="0"/>
              <a:buChar char="–"/>
              <a:defRPr sz="1400">
                <a:solidFill>
                  <a:schemeClr val="tx1"/>
                </a:solidFill>
                <a:latin typeface="+mn-lt"/>
              </a:defRPr>
            </a:lvl3pPr>
            <a:lvl4pPr marL="541338" indent="-187325" algn="l" rtl="0" eaLnBrk="0" fontAlgn="base" hangingPunct="0">
              <a:spcBef>
                <a:spcPct val="20000"/>
              </a:spcBef>
              <a:spcAft>
                <a:spcPct val="20000"/>
              </a:spcAft>
              <a:buFont typeface="Calisto MT" pitchFamily="18" charset="0"/>
              <a:buChar char="§"/>
              <a:defRPr sz="1400">
                <a:solidFill>
                  <a:schemeClr val="tx1"/>
                </a:solidFill>
                <a:latin typeface="+mn-lt"/>
              </a:defRPr>
            </a:lvl4pPr>
            <a:lvl5pPr marL="712788" indent="-168275" algn="l" rtl="0" eaLnBrk="0" fontAlgn="base" hangingPunct="0">
              <a:spcBef>
                <a:spcPct val="20000"/>
              </a:spcBef>
              <a:spcAft>
                <a:spcPct val="20000"/>
              </a:spcAft>
              <a:buFont typeface="Calisto MT" pitchFamily="18" charset="0"/>
              <a:buChar char="–"/>
              <a:defRPr sz="1400">
                <a:solidFill>
                  <a:schemeClr val="tx1"/>
                </a:solidFill>
                <a:latin typeface="+mn-lt"/>
              </a:defRPr>
            </a:lvl5pPr>
            <a:lvl6pPr marL="1171438" indent="-169843" algn="l" rtl="0" fontAlgn="base">
              <a:spcBef>
                <a:spcPct val="20000"/>
              </a:spcBef>
              <a:spcAft>
                <a:spcPct val="20000"/>
              </a:spcAft>
              <a:buFont typeface="Calisto MT" pitchFamily="18" charset="0"/>
              <a:buChar char="–"/>
              <a:defRPr>
                <a:solidFill>
                  <a:schemeClr val="tx1"/>
                </a:solidFill>
                <a:latin typeface="+mn-lt"/>
              </a:defRPr>
            </a:lvl6pPr>
            <a:lvl7pPr marL="1628584" indent="-169843" algn="l" rtl="0" fontAlgn="base">
              <a:spcBef>
                <a:spcPct val="20000"/>
              </a:spcBef>
              <a:spcAft>
                <a:spcPct val="20000"/>
              </a:spcAft>
              <a:buFont typeface="Calisto MT" pitchFamily="18" charset="0"/>
              <a:buChar char="–"/>
              <a:defRPr>
                <a:solidFill>
                  <a:schemeClr val="tx1"/>
                </a:solidFill>
                <a:latin typeface="+mn-lt"/>
              </a:defRPr>
            </a:lvl7pPr>
            <a:lvl8pPr marL="2085731" indent="-169843" algn="l" rtl="0" fontAlgn="base">
              <a:spcBef>
                <a:spcPct val="20000"/>
              </a:spcBef>
              <a:spcAft>
                <a:spcPct val="20000"/>
              </a:spcAft>
              <a:buFont typeface="Calisto MT" pitchFamily="18" charset="0"/>
              <a:buChar char="–"/>
              <a:defRPr>
                <a:solidFill>
                  <a:schemeClr val="tx1"/>
                </a:solidFill>
                <a:latin typeface="+mn-lt"/>
              </a:defRPr>
            </a:lvl8pPr>
            <a:lvl9pPr marL="2542878" indent="-169843" algn="l" rtl="0" fontAlgn="base">
              <a:spcBef>
                <a:spcPct val="20000"/>
              </a:spcBef>
              <a:spcAft>
                <a:spcPct val="20000"/>
              </a:spcAft>
              <a:buFont typeface="Calisto MT" pitchFamily="18" charset="0"/>
              <a:buChar char="–"/>
              <a:defRPr>
                <a:solidFill>
                  <a:schemeClr val="tx1"/>
                </a:solidFill>
                <a:latin typeface="+mn-lt"/>
              </a:defRPr>
            </a:lvl9pPr>
          </a:lstStyle>
          <a:p>
            <a:pPr marL="285750" lvl="0" indent="-285750">
              <a:buClr>
                <a:srgbClr val="000099"/>
              </a:buClr>
              <a:buFont typeface="Wingdings" panose="05000000000000000000" pitchFamily="2" charset="2"/>
              <a:buChar char="v"/>
            </a:pPr>
            <a:r>
              <a:rPr lang="de-DE" sz="1800" kern="0" dirty="0">
                <a:solidFill>
                  <a:srgbClr val="000000"/>
                </a:solidFill>
              </a:rPr>
              <a:t>Double click on any of the items in the </a:t>
            </a:r>
            <a:r>
              <a:rPr lang="de-DE" sz="1800" i="1" kern="0" dirty="0">
                <a:solidFill>
                  <a:srgbClr val="000000"/>
                </a:solidFill>
              </a:rPr>
              <a:t>Problem List </a:t>
            </a:r>
            <a:r>
              <a:rPr lang="de-DE" sz="1800" kern="0" dirty="0">
                <a:solidFill>
                  <a:srgbClr val="000000"/>
                </a:solidFill>
              </a:rPr>
              <a:t>to open a window showing additional details.</a:t>
            </a:r>
          </a:p>
        </p:txBody>
      </p:sp>
    </p:spTree>
    <p:extLst>
      <p:ext uri="{BB962C8B-B14F-4D97-AF65-F5344CB8AC3E}">
        <p14:creationId xmlns:p14="http://schemas.microsoft.com/office/powerpoint/2010/main" val="180637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9"/>
                </a:solidFill>
              </a:rPr>
              <a:t>Admission – Case Page</a:t>
            </a:r>
            <a:br>
              <a:rPr lang="en-US" dirty="0">
                <a:solidFill>
                  <a:srgbClr val="000099"/>
                </a:solidFill>
              </a:rPr>
            </a:br>
            <a:endParaRPr lang="en-US" dirty="0">
              <a:solidFill>
                <a:srgbClr val="000099"/>
              </a:solidFill>
            </a:endParaRPr>
          </a:p>
        </p:txBody>
      </p:sp>
      <p:sp>
        <p:nvSpPr>
          <p:cNvPr id="4" name="Text Placeholder 3"/>
          <p:cNvSpPr>
            <a:spLocks noGrp="1"/>
          </p:cNvSpPr>
          <p:nvPr>
            <p:ph type="body" sz="half" idx="1"/>
          </p:nvPr>
        </p:nvSpPr>
        <p:spPr>
          <a:xfrm>
            <a:off x="614144" y="939160"/>
            <a:ext cx="8144608" cy="1880240"/>
          </a:xfrm>
        </p:spPr>
        <p:txBody>
          <a:bodyPr/>
          <a:lstStyle/>
          <a:p>
            <a:pPr marL="285750" lvl="0" indent="-285750">
              <a:buFont typeface="Wingdings" panose="05000000000000000000" pitchFamily="2" charset="2"/>
              <a:buChar char="v"/>
            </a:pPr>
            <a:r>
              <a:rPr lang="de-DE" i="1" dirty="0">
                <a:solidFill>
                  <a:srgbClr val="000000"/>
                </a:solidFill>
              </a:rPr>
              <a:t>IFN</a:t>
            </a:r>
            <a:r>
              <a:rPr lang="de-DE" dirty="0">
                <a:solidFill>
                  <a:srgbClr val="000000"/>
                </a:solidFill>
              </a:rPr>
              <a:t> = Internal File Number </a:t>
            </a:r>
            <a:r>
              <a:rPr lang="de-DE" b="1" dirty="0">
                <a:solidFill>
                  <a:srgbClr val="000000"/>
                </a:solidFill>
              </a:rPr>
              <a:t>(Cannot print to CPRS/VistA Imaging if no IFN)</a:t>
            </a:r>
          </a:p>
          <a:p>
            <a:pPr marL="285750" indent="-285750">
              <a:buFont typeface="Wingdings" panose="05000000000000000000" pitchFamily="2" charset="2"/>
              <a:buChar char="v"/>
            </a:pPr>
            <a:r>
              <a:rPr lang="en-US" i="1" dirty="0"/>
              <a:t>Height</a:t>
            </a:r>
            <a:r>
              <a:rPr lang="en-US" dirty="0"/>
              <a:t> and </a:t>
            </a:r>
            <a:r>
              <a:rPr lang="en-US" i="1" dirty="0"/>
              <a:t>Weight</a:t>
            </a:r>
            <a:r>
              <a:rPr lang="en-US" dirty="0"/>
              <a:t> are populated in Innovian from CPRS.  You can edit them in </a:t>
            </a:r>
            <a:r>
              <a:rPr lang="en-US" dirty="0" err="1"/>
              <a:t>Innovian</a:t>
            </a:r>
            <a:r>
              <a:rPr lang="en-US" dirty="0"/>
              <a:t> but the edit will not write back to CPRS.</a:t>
            </a:r>
          </a:p>
          <a:p>
            <a:pPr marL="285750" indent="-285750">
              <a:buFont typeface="Wingdings" panose="05000000000000000000" pitchFamily="2" charset="2"/>
              <a:buChar char="v"/>
            </a:pPr>
            <a:r>
              <a:rPr lang="en-US" dirty="0"/>
              <a:t>Surgical Diagnosis &amp; Procedure – Update / Add if necessary </a:t>
            </a:r>
            <a:r>
              <a:rPr lang="en-US" dirty="0">
                <a:solidFill>
                  <a:srgbClr val="FF0000"/>
                </a:solidFill>
              </a:rPr>
              <a:t>(NEEDS TO BE CHANGED IF YOU HAD SELECTED THE WRONG PATIENT INITIALLY)</a:t>
            </a:r>
          </a:p>
          <a:p>
            <a:endParaRPr lang="en-US" dirty="0"/>
          </a:p>
        </p:txBody>
      </p:sp>
      <p:pic>
        <p:nvPicPr>
          <p:cNvPr id="9" name="Snagit_PPTAFCC"/>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620493" y="3917076"/>
            <a:ext cx="3903014" cy="2111535"/>
          </a:xfrm>
        </p:spPr>
      </p:pic>
      <p:pic>
        <p:nvPicPr>
          <p:cNvPr id="10" name="Snagit_PPTDFE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348" y="2898457"/>
            <a:ext cx="6172200" cy="3343275"/>
          </a:xfrm>
          <a:prstGeom prst="rect">
            <a:avLst/>
          </a:prstGeom>
          <a:ln w="28575">
            <a:solidFill>
              <a:schemeClr val="accent3"/>
            </a:solidFill>
          </a:ln>
        </p:spPr>
      </p:pic>
    </p:spTree>
    <p:extLst>
      <p:ext uri="{BB962C8B-B14F-4D97-AF65-F5344CB8AC3E}">
        <p14:creationId xmlns:p14="http://schemas.microsoft.com/office/powerpoint/2010/main" val="4122193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000099"/>
                </a:solidFill>
              </a:rPr>
              <a:t>Admission </a:t>
            </a:r>
            <a:r>
              <a:rPr lang="de-DE" dirty="0"/>
              <a:t>– </a:t>
            </a:r>
            <a:r>
              <a:rPr lang="de-DE" dirty="0">
                <a:solidFill>
                  <a:srgbClr val="000099"/>
                </a:solidFill>
              </a:rPr>
              <a:t>Staff  Page </a:t>
            </a:r>
            <a:endParaRPr lang="en-US" dirty="0">
              <a:solidFill>
                <a:srgbClr val="000099"/>
              </a:solidFill>
            </a:endParaRPr>
          </a:p>
        </p:txBody>
      </p:sp>
      <p:sp>
        <p:nvSpPr>
          <p:cNvPr id="4" name="Content Placeholder 3"/>
          <p:cNvSpPr>
            <a:spLocks noGrp="1"/>
          </p:cNvSpPr>
          <p:nvPr>
            <p:ph sz="half" idx="1"/>
          </p:nvPr>
        </p:nvSpPr>
        <p:spPr>
          <a:xfrm>
            <a:off x="639763" y="1143001"/>
            <a:ext cx="7953375" cy="2133600"/>
          </a:xfrm>
        </p:spPr>
        <p:txBody>
          <a:bodyPr/>
          <a:lstStyle/>
          <a:p>
            <a:pPr marL="341313" lvl="0" indent="-341313">
              <a:buFont typeface="Wingdings" panose="05000000000000000000" pitchFamily="2" charset="2"/>
              <a:buChar char="v"/>
            </a:pPr>
            <a:r>
              <a:rPr lang="de-DE" dirty="0">
                <a:solidFill>
                  <a:srgbClr val="000000"/>
                </a:solidFill>
              </a:rPr>
              <a:t>Do Not add your name to Staff Page until you have hit the </a:t>
            </a:r>
            <a:r>
              <a:rPr lang="de-DE" b="1" i="1" dirty="0">
                <a:solidFill>
                  <a:srgbClr val="000000"/>
                </a:solidFill>
              </a:rPr>
              <a:t>TREND</a:t>
            </a:r>
            <a:r>
              <a:rPr lang="de-DE" dirty="0">
                <a:solidFill>
                  <a:srgbClr val="000000"/>
                </a:solidFill>
              </a:rPr>
              <a:t> button. </a:t>
            </a:r>
          </a:p>
          <a:p>
            <a:pPr marL="341313" lvl="0" indent="-341313">
              <a:buFont typeface="Wingdings" panose="05000000000000000000" pitchFamily="2" charset="2"/>
              <a:buChar char="v"/>
            </a:pPr>
            <a:r>
              <a:rPr lang="de-DE" dirty="0">
                <a:solidFill>
                  <a:srgbClr val="000000"/>
                </a:solidFill>
              </a:rPr>
              <a:t>Add or select your name via the </a:t>
            </a:r>
            <a:r>
              <a:rPr lang="de-DE" i="1" dirty="0">
                <a:solidFill>
                  <a:srgbClr val="000000"/>
                </a:solidFill>
              </a:rPr>
              <a:t>Staff</a:t>
            </a:r>
            <a:r>
              <a:rPr lang="de-DE" dirty="0">
                <a:solidFill>
                  <a:srgbClr val="000000"/>
                </a:solidFill>
              </a:rPr>
              <a:t> icon. Each role must be added.</a:t>
            </a:r>
          </a:p>
          <a:p>
            <a:pPr marL="341313" lvl="0" indent="-341313">
              <a:buFont typeface="Wingdings" panose="05000000000000000000" pitchFamily="2" charset="2"/>
              <a:buChar char="v"/>
            </a:pPr>
            <a:r>
              <a:rPr lang="de-DE" dirty="0">
                <a:solidFill>
                  <a:srgbClr val="000000"/>
                </a:solidFill>
              </a:rPr>
              <a:t>You will be prompted to enter your e-signature.   </a:t>
            </a:r>
          </a:p>
          <a:p>
            <a:pPr marL="341313" lvl="0" indent="-341313">
              <a:buFont typeface="Wingdings" panose="05000000000000000000" pitchFamily="2" charset="2"/>
              <a:buChar char="v"/>
            </a:pPr>
            <a:r>
              <a:rPr lang="de-DE" dirty="0">
                <a:solidFill>
                  <a:srgbClr val="000000"/>
                </a:solidFill>
              </a:rPr>
              <a:t>Staff pulled from VistA will appear in </a:t>
            </a:r>
            <a:r>
              <a:rPr lang="de-DE" i="1" dirty="0">
                <a:solidFill>
                  <a:srgbClr val="000000"/>
                </a:solidFill>
              </a:rPr>
              <a:t>Italics</a:t>
            </a:r>
            <a:r>
              <a:rPr lang="de-DE" dirty="0">
                <a:solidFill>
                  <a:srgbClr val="000000"/>
                </a:solidFill>
              </a:rPr>
              <a:t> on the </a:t>
            </a:r>
            <a:r>
              <a:rPr lang="de-DE" i="1" dirty="0">
                <a:solidFill>
                  <a:srgbClr val="000000"/>
                </a:solidFill>
              </a:rPr>
              <a:t>Staff</a:t>
            </a:r>
            <a:r>
              <a:rPr lang="de-DE" dirty="0">
                <a:solidFill>
                  <a:srgbClr val="000000"/>
                </a:solidFill>
              </a:rPr>
              <a:t> page, double click highlighted row and select </a:t>
            </a:r>
            <a:r>
              <a:rPr lang="de-DE" i="1" dirty="0">
                <a:solidFill>
                  <a:srgbClr val="000000"/>
                </a:solidFill>
              </a:rPr>
              <a:t>OK</a:t>
            </a:r>
            <a:r>
              <a:rPr lang="de-DE" dirty="0">
                <a:solidFill>
                  <a:srgbClr val="000000"/>
                </a:solidFill>
              </a:rPr>
              <a:t> to add. </a:t>
            </a:r>
          </a:p>
          <a:p>
            <a:pPr marL="341313" lvl="0" indent="-341313">
              <a:buFont typeface="Wingdings" panose="05000000000000000000" pitchFamily="2" charset="2"/>
              <a:buChar char="v"/>
            </a:pPr>
            <a:r>
              <a:rPr lang="de-DE" dirty="0">
                <a:solidFill>
                  <a:srgbClr val="000000"/>
                </a:solidFill>
              </a:rPr>
              <a:t>If the staff changes, delete the entry and add provider using the </a:t>
            </a:r>
            <a:r>
              <a:rPr lang="de-DE" i="1" dirty="0">
                <a:solidFill>
                  <a:srgbClr val="000000"/>
                </a:solidFill>
              </a:rPr>
              <a:t>Staff</a:t>
            </a:r>
            <a:r>
              <a:rPr lang="de-DE" dirty="0">
                <a:solidFill>
                  <a:srgbClr val="000000"/>
                </a:solidFill>
              </a:rPr>
              <a:t> icon</a:t>
            </a:r>
            <a:r>
              <a:rPr lang="de-DE" sz="1600" dirty="0">
                <a:solidFill>
                  <a:srgbClr val="000000"/>
                </a:solidFill>
                <a:latin typeface="Arial" charset="0"/>
              </a:rPr>
              <a:t>.</a:t>
            </a:r>
          </a:p>
        </p:txBody>
      </p:sp>
      <p:sp>
        <p:nvSpPr>
          <p:cNvPr id="3" name="Text Placeholder 2"/>
          <p:cNvSpPr>
            <a:spLocks noGrp="1"/>
          </p:cNvSpPr>
          <p:nvPr>
            <p:ph type="body" sz="half" idx="2"/>
          </p:nvPr>
        </p:nvSpPr>
        <p:spPr/>
        <p:txBody>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61657"/>
            <a:ext cx="7992164" cy="2743200"/>
          </a:xfrm>
          <a:prstGeom prst="rect">
            <a:avLst/>
          </a:prstGeom>
          <a:noFill/>
          <a:ln w="2857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61576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E-signature</a:t>
            </a:r>
            <a:endParaRPr lang="en-US" dirty="0"/>
          </a:p>
        </p:txBody>
      </p:sp>
      <p:sp>
        <p:nvSpPr>
          <p:cNvPr id="9" name="Text Placeholder 8"/>
          <p:cNvSpPr>
            <a:spLocks noGrp="1"/>
          </p:cNvSpPr>
          <p:nvPr>
            <p:ph type="body" sz="half" idx="2"/>
          </p:nvPr>
        </p:nvSpPr>
        <p:spPr/>
        <p:txBody>
          <a:bodyPr/>
          <a:lstStyle/>
          <a:p>
            <a:pPr>
              <a:buFont typeface="Wingdings" panose="05000000000000000000" pitchFamily="2" charset="2"/>
              <a:buChar char="v"/>
            </a:pPr>
            <a:r>
              <a:rPr lang="en-US" dirty="0"/>
              <a:t>The E-Signature dialog box uses the users CPRS E-signature.  </a:t>
            </a:r>
          </a:p>
          <a:p>
            <a:pPr>
              <a:buFont typeface="Wingdings" panose="05000000000000000000" pitchFamily="2" charset="2"/>
              <a:buChar char="v"/>
            </a:pPr>
            <a:r>
              <a:rPr lang="en-US" dirty="0"/>
              <a:t>It is the same e-signature code used in CPRS for orders or progress notes.</a:t>
            </a:r>
          </a:p>
          <a:p>
            <a:endParaRPr lang="en-US" dirty="0"/>
          </a:p>
        </p:txBody>
      </p:sp>
      <p:pic>
        <p:nvPicPr>
          <p:cNvPr id="15"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037080" y="1902619"/>
            <a:ext cx="5158740" cy="1257300"/>
          </a:xfrm>
          <a:prstGeom prst="rect">
            <a:avLst/>
          </a:prstGeom>
          <a:noFill/>
          <a:ln w="2857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68522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Pre-Op – Prepare  Page</a:t>
            </a:r>
          </a:p>
        </p:txBody>
      </p:sp>
      <p:sp>
        <p:nvSpPr>
          <p:cNvPr id="6" name="Text Placeholder 5"/>
          <p:cNvSpPr>
            <a:spLocks noGrp="1"/>
          </p:cNvSpPr>
          <p:nvPr>
            <p:ph type="body" sz="half" idx="2"/>
          </p:nvPr>
        </p:nvSpPr>
        <p:spPr>
          <a:xfrm>
            <a:off x="594360" y="4700590"/>
            <a:ext cx="7953375" cy="1292225"/>
          </a:xfrm>
        </p:spPr>
        <p:txBody>
          <a:bodyPr/>
          <a:lstStyle/>
          <a:p>
            <a:pPr marL="285750" indent="-285750">
              <a:buFont typeface="Wingdings" panose="05000000000000000000" pitchFamily="2" charset="2"/>
              <a:buChar char="v"/>
            </a:pPr>
            <a:r>
              <a:rPr lang="en-US" dirty="0"/>
              <a:t>Vital signs and laboratory data acknowledged from the </a:t>
            </a:r>
            <a:r>
              <a:rPr lang="en-US" i="1" dirty="0"/>
              <a:t>Notification </a:t>
            </a:r>
            <a:r>
              <a:rPr lang="en-US" dirty="0"/>
              <a:t>display.</a:t>
            </a:r>
          </a:p>
          <a:p>
            <a:pPr marL="285750" indent="-285750">
              <a:buFont typeface="Wingdings" panose="05000000000000000000" pitchFamily="2" charset="2"/>
              <a:buChar char="v"/>
            </a:pPr>
            <a:r>
              <a:rPr lang="en-US" dirty="0"/>
              <a:t>The blood type is not automatically populated. Use CPRS as the “true source” for blood type. Leave the field blank.</a:t>
            </a:r>
          </a:p>
          <a:p>
            <a:pPr marL="285750" indent="-285750">
              <a:buFont typeface="Wingdings" panose="05000000000000000000" pitchFamily="2" charset="2"/>
              <a:buChar char="v"/>
            </a:pPr>
            <a:r>
              <a:rPr lang="en-US" dirty="0"/>
              <a:t>You can also view pre op labs by going to the menu bar and clicking Vista then CPRS Labs/Vitals</a:t>
            </a:r>
          </a:p>
          <a:p>
            <a:endParaRPr lang="en-US" dirty="0"/>
          </a:p>
        </p:txBody>
      </p:sp>
      <p:pic>
        <p:nvPicPr>
          <p:cNvPr id="8" name="Snagit_PPTF443"/>
          <p:cNvPicPr>
            <a:picLocks/>
          </p:cNvPicPr>
          <p:nvPr/>
        </p:nvPicPr>
        <p:blipFill>
          <a:blip r:embed="rId3">
            <a:extLst>
              <a:ext uri="{28A0092B-C50C-407E-A947-70E740481C1C}">
                <a14:useLocalDpi xmlns:a14="http://schemas.microsoft.com/office/drawing/2010/main" val="0"/>
              </a:ext>
            </a:extLst>
          </a:blip>
          <a:stretch>
            <a:fillRect/>
          </a:stretch>
        </p:blipFill>
        <p:spPr>
          <a:xfrm>
            <a:off x="1524000" y="1160464"/>
            <a:ext cx="6477000" cy="3352800"/>
          </a:xfrm>
          <a:prstGeom prst="rect">
            <a:avLst/>
          </a:prstGeom>
        </p:spPr>
      </p:pic>
    </p:spTree>
    <p:extLst>
      <p:ext uri="{BB962C8B-B14F-4D97-AF65-F5344CB8AC3E}">
        <p14:creationId xmlns:p14="http://schemas.microsoft.com/office/powerpoint/2010/main" val="4011557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Intraop Documentation Process</a:t>
            </a:r>
          </a:p>
        </p:txBody>
      </p:sp>
      <p:sp>
        <p:nvSpPr>
          <p:cNvPr id="2" name="Rectangle 1"/>
          <p:cNvSpPr/>
          <p:nvPr/>
        </p:nvSpPr>
        <p:spPr bwMode="auto">
          <a:xfrm>
            <a:off x="5410200" y="2667000"/>
            <a:ext cx="68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20000"/>
              </a:spcAft>
              <a:buClr>
                <a:schemeClr val="bg2"/>
              </a:buClr>
              <a:buSzTx/>
              <a:buFont typeface="Calisto MT" pitchFamily="18" charset="0"/>
              <a:buNone/>
              <a:tabLst/>
            </a:pPr>
            <a:endParaRPr kumimoji="0" lang="en-US" sz="1200" b="0" i="0" u="none" strike="noStrike" cap="none" normalizeH="0" baseline="0">
              <a:ln>
                <a:noFill/>
              </a:ln>
              <a:solidFill>
                <a:schemeClr val="tx1"/>
              </a:solidFill>
              <a:effectLst/>
              <a:latin typeface="Calisto MT" pitchFamily="18" charset="0"/>
            </a:endParaRPr>
          </a:p>
        </p:txBody>
      </p:sp>
      <p:sp>
        <p:nvSpPr>
          <p:cNvPr id="10" name="TextBox 9"/>
          <p:cNvSpPr txBox="1"/>
          <p:nvPr/>
        </p:nvSpPr>
        <p:spPr>
          <a:xfrm>
            <a:off x="457200" y="1295400"/>
            <a:ext cx="8458200" cy="4876800"/>
          </a:xfrm>
          <a:prstGeom prst="rect">
            <a:avLst/>
          </a:prstGeom>
          <a:noFill/>
        </p:spPr>
        <p:txBody>
          <a:bodyPr wrap="square" rtlCol="0">
            <a:spAutoFit/>
          </a:bodyPr>
          <a:lstStyle/>
          <a:p>
            <a:endParaRPr lang="en-US" dirty="0"/>
          </a:p>
        </p:txBody>
      </p:sp>
      <p:pic>
        <p:nvPicPr>
          <p:cNvPr id="9" name="Content Placeholder 8"/>
          <p:cNvPicPr>
            <a:picLocks noGrp="1" noChangeAspect="1"/>
          </p:cNvPicPr>
          <p:nvPr>
            <p:ph idx="1"/>
          </p:nvPr>
        </p:nvPicPr>
        <p:blipFill>
          <a:blip r:embed="rId3"/>
          <a:stretch>
            <a:fillRect/>
          </a:stretch>
        </p:blipFill>
        <p:spPr>
          <a:xfrm>
            <a:off x="457200" y="838200"/>
            <a:ext cx="8229600" cy="5402080"/>
          </a:xfrm>
          <a:prstGeom prst="rect">
            <a:avLst/>
          </a:prstGeom>
        </p:spPr>
      </p:pic>
    </p:spTree>
    <p:extLst>
      <p:ext uri="{BB962C8B-B14F-4D97-AF65-F5344CB8AC3E}">
        <p14:creationId xmlns:p14="http://schemas.microsoft.com/office/powerpoint/2010/main" val="4267963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idx="4294967295"/>
          </p:nvPr>
        </p:nvSpPr>
        <p:spPr/>
        <p:txBody>
          <a:bodyPr tIns="28797"/>
          <a:lstStyle/>
          <a:p>
            <a:pPr eaLnBrk="1" hangingPunct="1"/>
            <a:r>
              <a:rPr lang="de-DE" altLang="en-US" dirty="0"/>
              <a:t>Documenting Drugs</a:t>
            </a:r>
            <a:endParaRPr lang="en-US" altLang="en-US" dirty="0"/>
          </a:p>
        </p:txBody>
      </p:sp>
      <p:sp>
        <p:nvSpPr>
          <p:cNvPr id="13317" name="Rectangle 9"/>
          <p:cNvSpPr>
            <a:spLocks noGrp="1" noChangeArrowheads="1"/>
          </p:cNvSpPr>
          <p:nvPr>
            <p:ph type="body" sz="half" idx="4294967295"/>
          </p:nvPr>
        </p:nvSpPr>
        <p:spPr>
          <a:xfrm>
            <a:off x="639763" y="1370013"/>
            <a:ext cx="1989137" cy="4752975"/>
          </a:xfrm>
        </p:spPr>
        <p:txBody>
          <a:bodyPr/>
          <a:lstStyle/>
          <a:p>
            <a:pPr marL="287338" lvl="1" indent="-285750" eaLnBrk="1" hangingPunct="1">
              <a:buFont typeface="Wingdings" panose="05000000000000000000" pitchFamily="2" charset="2"/>
              <a:buChar char="v"/>
            </a:pPr>
            <a:r>
              <a:rPr lang="en-US" altLang="en-US" sz="1600" dirty="0"/>
              <a:t>Double-click the drug from the grid or select </a:t>
            </a:r>
            <a:r>
              <a:rPr lang="en-US" altLang="en-US" sz="1600" i="1" dirty="0"/>
              <a:t>Drug</a:t>
            </a:r>
            <a:r>
              <a:rPr lang="en-US" altLang="en-US" sz="1600" dirty="0"/>
              <a:t> from the toolbar.  </a:t>
            </a:r>
          </a:p>
          <a:p>
            <a:pPr marL="287338" lvl="1" indent="-285750" eaLnBrk="1" hangingPunct="1">
              <a:buFont typeface="Wingdings" panose="05000000000000000000" pitchFamily="2" charset="2"/>
              <a:buChar char="v"/>
            </a:pPr>
            <a:r>
              <a:rPr lang="en-US" altLang="en-US" sz="1600" dirty="0"/>
              <a:t>The </a:t>
            </a:r>
            <a:r>
              <a:rPr lang="en-US" altLang="en-US" sz="1600" i="1" dirty="0"/>
              <a:t>New Entry </a:t>
            </a:r>
            <a:r>
              <a:rPr lang="en-US" altLang="en-US" sz="1600" dirty="0"/>
              <a:t>window opens.  </a:t>
            </a:r>
          </a:p>
          <a:p>
            <a:pPr marL="287338" lvl="1" indent="-285750" eaLnBrk="1" hangingPunct="1">
              <a:buFont typeface="Wingdings" panose="05000000000000000000" pitchFamily="2" charset="2"/>
              <a:buChar char="v"/>
            </a:pPr>
            <a:r>
              <a:rPr lang="en-US" altLang="en-US" sz="1600" dirty="0"/>
              <a:t>The yellow </a:t>
            </a:r>
            <a:r>
              <a:rPr lang="en-US" altLang="en-US" sz="1600" i="1" dirty="0"/>
              <a:t>Event Clock</a:t>
            </a:r>
            <a:r>
              <a:rPr lang="en-US" altLang="en-US" sz="1600" dirty="0"/>
              <a:t> can be used to associate a drug with an event to define the time the drug was given.  </a:t>
            </a:r>
          </a:p>
          <a:p>
            <a:pPr marL="287338" lvl="1" indent="-285750" eaLnBrk="1" hangingPunct="1">
              <a:buFont typeface="Wingdings" panose="05000000000000000000" pitchFamily="2" charset="2"/>
              <a:buChar char="v"/>
            </a:pPr>
            <a:r>
              <a:rPr lang="en-US" altLang="en-US" sz="1600" dirty="0"/>
              <a:t>The dose can be keyed in or chosen from the </a:t>
            </a:r>
            <a:r>
              <a:rPr lang="en-US" altLang="en-US" sz="1600" i="1" dirty="0"/>
              <a:t>Quick Pick Doses</a:t>
            </a:r>
          </a:p>
          <a:p>
            <a:pPr marL="0" indent="0" eaLnBrk="1" hangingPunct="1"/>
            <a:endParaRPr lang="en-US" altLang="en-US" sz="1200" dirty="0"/>
          </a:p>
        </p:txBody>
      </p:sp>
      <p:pic>
        <p:nvPicPr>
          <p:cNvPr id="2" name="Snagit_PPT66D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1429" y="1393371"/>
            <a:ext cx="6324600" cy="3557588"/>
          </a:xfrm>
          <a:prstGeom prst="rect">
            <a:avLst/>
          </a:prstGeom>
        </p:spPr>
      </p:pic>
    </p:spTree>
    <p:extLst>
      <p:ext uri="{BB962C8B-B14F-4D97-AF65-F5344CB8AC3E}">
        <p14:creationId xmlns:p14="http://schemas.microsoft.com/office/powerpoint/2010/main" val="637396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tIns="28797"/>
          <a:lstStyle/>
          <a:p>
            <a:pPr eaLnBrk="1" hangingPunct="1"/>
            <a:r>
              <a:rPr lang="de-DE" altLang="en-US" dirty="0"/>
              <a:t>Documenting Fluids</a:t>
            </a:r>
            <a:endParaRPr lang="en-US" altLang="en-US" dirty="0"/>
          </a:p>
        </p:txBody>
      </p:sp>
      <p:sp>
        <p:nvSpPr>
          <p:cNvPr id="4" name="Text Placeholder 3"/>
          <p:cNvSpPr>
            <a:spLocks noGrp="1"/>
          </p:cNvSpPr>
          <p:nvPr>
            <p:ph type="body" sz="half" idx="1"/>
          </p:nvPr>
        </p:nvSpPr>
        <p:spPr/>
        <p:txBody>
          <a:bodyPr/>
          <a:lstStyle/>
          <a:p>
            <a:pPr eaLnBrk="1" hangingPunct="1">
              <a:spcBef>
                <a:spcPts val="300"/>
              </a:spcBef>
              <a:spcAft>
                <a:spcPts val="0"/>
              </a:spcAft>
              <a:buFont typeface="Wingdings" panose="05000000000000000000" pitchFamily="2" charset="2"/>
              <a:buChar char="v"/>
            </a:pPr>
            <a:r>
              <a:rPr lang="en-US" altLang="en-US" sz="1500" dirty="0">
                <a:latin typeface="Calisto MT" pitchFamily="18" charset="0"/>
              </a:rPr>
              <a:t>Click </a:t>
            </a:r>
            <a:r>
              <a:rPr lang="en-US" altLang="en-US" sz="1500" i="1" dirty="0">
                <a:latin typeface="Calisto MT" pitchFamily="18" charset="0"/>
              </a:rPr>
              <a:t>Fluid/Gas</a:t>
            </a:r>
            <a:r>
              <a:rPr lang="en-US" altLang="en-US" sz="1500" dirty="0">
                <a:latin typeface="Calisto MT" pitchFamily="18" charset="0"/>
              </a:rPr>
              <a:t> icon from the toolbar or double-click if there are fluids on the grid from your Environment.</a:t>
            </a:r>
          </a:p>
          <a:p>
            <a:pPr eaLnBrk="1" hangingPunct="1">
              <a:spcBef>
                <a:spcPts val="300"/>
              </a:spcBef>
              <a:buFont typeface="Wingdings" panose="05000000000000000000" pitchFamily="2" charset="2"/>
              <a:buChar char="v"/>
            </a:pPr>
            <a:r>
              <a:rPr lang="en-US" altLang="en-US" sz="1500" dirty="0">
                <a:latin typeface="Calisto MT" pitchFamily="18" charset="0"/>
              </a:rPr>
              <a:t>Choose the desired Fluid and click </a:t>
            </a:r>
            <a:r>
              <a:rPr lang="en-US" altLang="en-US" sz="1500" i="1" dirty="0">
                <a:latin typeface="Calisto MT" pitchFamily="18" charset="0"/>
              </a:rPr>
              <a:t>Edit</a:t>
            </a:r>
            <a:r>
              <a:rPr lang="en-US" altLang="en-US" sz="1500" dirty="0">
                <a:latin typeface="Calisto MT" pitchFamily="18" charset="0"/>
              </a:rPr>
              <a:t>.</a:t>
            </a:r>
          </a:p>
          <a:p>
            <a:pPr eaLnBrk="1" hangingPunct="1">
              <a:spcBef>
                <a:spcPts val="300"/>
              </a:spcBef>
              <a:buFont typeface="Wingdings" panose="05000000000000000000" pitchFamily="2" charset="2"/>
              <a:buChar char="v"/>
            </a:pPr>
            <a:r>
              <a:rPr lang="en-US" altLang="en-US" sz="1500" dirty="0">
                <a:latin typeface="Calisto MT" pitchFamily="18" charset="0"/>
              </a:rPr>
              <a:t>The yellow </a:t>
            </a:r>
            <a:r>
              <a:rPr lang="en-US" altLang="en-US" sz="1500" i="1" dirty="0">
                <a:latin typeface="Calisto MT" pitchFamily="18" charset="0"/>
              </a:rPr>
              <a:t>Event Clock</a:t>
            </a:r>
            <a:r>
              <a:rPr lang="en-US" altLang="en-US" sz="1500" dirty="0">
                <a:latin typeface="Calisto MT" pitchFamily="18" charset="0"/>
              </a:rPr>
              <a:t> can be used to associate the fluid with another event to determine the time administered.</a:t>
            </a:r>
          </a:p>
          <a:p>
            <a:pPr eaLnBrk="1" hangingPunct="1">
              <a:spcBef>
                <a:spcPts val="300"/>
              </a:spcBef>
              <a:buFont typeface="Wingdings" panose="05000000000000000000" pitchFamily="2" charset="2"/>
              <a:buChar char="v"/>
            </a:pPr>
            <a:r>
              <a:rPr lang="en-US" altLang="en-US" sz="1500" dirty="0">
                <a:latin typeface="Calisto MT" pitchFamily="18" charset="0"/>
              </a:rPr>
              <a:t>Choose the Unit. </a:t>
            </a:r>
            <a:r>
              <a:rPr lang="en-US" altLang="en-US" sz="1500" i="1" dirty="0">
                <a:latin typeface="Calisto MT" pitchFamily="18" charset="0"/>
              </a:rPr>
              <a:t>ml</a:t>
            </a:r>
            <a:r>
              <a:rPr lang="en-US" altLang="en-US" sz="1500" dirty="0">
                <a:latin typeface="Calisto MT" pitchFamily="18" charset="0"/>
              </a:rPr>
              <a:t> is for a total amount infused. </a:t>
            </a:r>
            <a:r>
              <a:rPr lang="en-US" altLang="en-US" sz="1500" i="1" dirty="0">
                <a:latin typeface="Calisto MT" pitchFamily="18" charset="0"/>
              </a:rPr>
              <a:t>ml/</a:t>
            </a:r>
            <a:r>
              <a:rPr lang="en-US" altLang="en-US" sz="1500" i="1" dirty="0" err="1">
                <a:latin typeface="Calisto MT" pitchFamily="18" charset="0"/>
              </a:rPr>
              <a:t>hr</a:t>
            </a:r>
            <a:r>
              <a:rPr lang="en-US" altLang="en-US" sz="1500" dirty="0">
                <a:latin typeface="Calisto MT" pitchFamily="18" charset="0"/>
              </a:rPr>
              <a:t> is used to document continuous infusions.</a:t>
            </a:r>
          </a:p>
          <a:p>
            <a:pPr eaLnBrk="1" hangingPunct="1">
              <a:spcBef>
                <a:spcPts val="300"/>
              </a:spcBef>
              <a:buFont typeface="Wingdings" panose="05000000000000000000" pitchFamily="2" charset="2"/>
              <a:buChar char="v"/>
            </a:pPr>
            <a:r>
              <a:rPr lang="en-US" altLang="en-US" sz="1500" dirty="0">
                <a:latin typeface="Calisto MT" pitchFamily="18" charset="0"/>
              </a:rPr>
              <a:t>Click </a:t>
            </a:r>
            <a:r>
              <a:rPr lang="en-US" altLang="en-US" sz="1500" i="1" dirty="0">
                <a:latin typeface="Calisto MT" pitchFamily="18" charset="0"/>
              </a:rPr>
              <a:t>OK or Finish </a:t>
            </a:r>
            <a:r>
              <a:rPr lang="en-US" altLang="en-US" sz="1500" dirty="0">
                <a:latin typeface="Calisto MT" pitchFamily="18" charset="0"/>
              </a:rPr>
              <a:t>to close all windows.</a:t>
            </a:r>
          </a:p>
          <a:p>
            <a:endParaRPr lang="en-US" dirty="0"/>
          </a:p>
        </p:txBody>
      </p:sp>
      <p:pic>
        <p:nvPicPr>
          <p:cNvPr id="3" name="Snagit_PPT65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829" y="3743615"/>
            <a:ext cx="6596761" cy="2613642"/>
          </a:xfrm>
          <a:prstGeom prst="rect">
            <a:avLst/>
          </a:prstGeom>
        </p:spPr>
      </p:pic>
    </p:spTree>
    <p:extLst>
      <p:ext uri="{BB962C8B-B14F-4D97-AF65-F5344CB8AC3E}">
        <p14:creationId xmlns:p14="http://schemas.microsoft.com/office/powerpoint/2010/main" val="4107332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p:txBody>
          <a:bodyPr tIns="28797"/>
          <a:lstStyle/>
          <a:p>
            <a:pPr eaLnBrk="1" hangingPunct="1"/>
            <a:r>
              <a:rPr lang="de-DE" altLang="en-US" dirty="0"/>
              <a:t>Documenting Fluids &amp; Blood Products</a:t>
            </a:r>
            <a:endParaRPr lang="en-US" altLang="en-US" dirty="0"/>
          </a:p>
        </p:txBody>
      </p:sp>
      <p:sp>
        <p:nvSpPr>
          <p:cNvPr id="15365" name="Text Box 7"/>
          <p:cNvSpPr txBox="1">
            <a:spLocks noChangeArrowheads="1"/>
          </p:cNvSpPr>
          <p:nvPr/>
        </p:nvSpPr>
        <p:spPr bwMode="auto">
          <a:xfrm>
            <a:off x="639762" y="1370013"/>
            <a:ext cx="2636837" cy="47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chemeClr val="bg2"/>
              </a:buClr>
              <a:buFont typeface="Wingdings" panose="05000000000000000000" pitchFamily="2" charset="2"/>
              <a:buChar char="v"/>
            </a:pPr>
            <a:r>
              <a:rPr lang="en-US" altLang="en-US" sz="1600" dirty="0">
                <a:latin typeface="Calisto MT" pitchFamily="18" charset="0"/>
              </a:rPr>
              <a:t>Select the </a:t>
            </a:r>
            <a:r>
              <a:rPr lang="en-US" altLang="en-US" sz="1600" i="1" dirty="0">
                <a:latin typeface="Calisto MT" pitchFamily="18" charset="0"/>
              </a:rPr>
              <a:t>More </a:t>
            </a:r>
            <a:r>
              <a:rPr lang="en-US" altLang="en-US" sz="1600" dirty="0">
                <a:latin typeface="Calisto MT" pitchFamily="18" charset="0"/>
              </a:rPr>
              <a:t>button to document additional information for blood products</a:t>
            </a:r>
          </a:p>
          <a:p>
            <a:pPr eaLnBrk="1" hangingPunct="1">
              <a:spcBef>
                <a:spcPct val="50000"/>
              </a:spcBef>
              <a:buClr>
                <a:schemeClr val="bg2"/>
              </a:buClr>
              <a:buFont typeface="Wingdings" panose="05000000000000000000" pitchFamily="2" charset="2"/>
              <a:buChar char="v"/>
            </a:pPr>
            <a:r>
              <a:rPr lang="en-US" altLang="en-US" sz="1600" dirty="0">
                <a:latin typeface="Calisto MT" pitchFamily="18" charset="0"/>
              </a:rPr>
              <a:t>Options include:</a:t>
            </a:r>
          </a:p>
          <a:p>
            <a:pPr lvl="1">
              <a:spcBef>
                <a:spcPct val="50000"/>
              </a:spcBef>
              <a:buClr>
                <a:schemeClr val="bg2"/>
              </a:buClr>
              <a:buFont typeface="Wingdings" panose="05000000000000000000" pitchFamily="2" charset="2"/>
              <a:buChar char="§"/>
            </a:pPr>
            <a:r>
              <a:rPr lang="en-US" altLang="en-US" sz="1600" dirty="0">
                <a:latin typeface="Calisto MT" pitchFamily="18" charset="0"/>
              </a:rPr>
              <a:t>ID Number</a:t>
            </a:r>
          </a:p>
          <a:p>
            <a:pPr lvl="1">
              <a:spcBef>
                <a:spcPct val="50000"/>
              </a:spcBef>
              <a:buClr>
                <a:schemeClr val="bg2"/>
              </a:buClr>
              <a:buFont typeface="Wingdings" panose="05000000000000000000" pitchFamily="2" charset="2"/>
              <a:buChar char="§"/>
            </a:pPr>
            <a:r>
              <a:rPr lang="en-US" altLang="en-US" sz="1600" dirty="0">
                <a:latin typeface="Calisto MT" pitchFamily="18" charset="0"/>
              </a:rPr>
              <a:t>Indication for transfusion</a:t>
            </a:r>
          </a:p>
          <a:p>
            <a:pPr lvl="1">
              <a:spcBef>
                <a:spcPct val="50000"/>
              </a:spcBef>
              <a:buClr>
                <a:schemeClr val="bg2"/>
              </a:buClr>
              <a:buFont typeface="Wingdings" panose="05000000000000000000" pitchFamily="2" charset="2"/>
              <a:buChar char="§"/>
            </a:pPr>
            <a:r>
              <a:rPr lang="en-US" altLang="en-US" sz="1600" dirty="0">
                <a:latin typeface="Calisto MT" pitchFamily="18" charset="0"/>
              </a:rPr>
              <a:t>Indicator for Adverse Reactions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5" name="Snagit_PPT8C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370013"/>
            <a:ext cx="4813464" cy="47867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91129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p:txBody>
          <a:bodyPr tIns="28797"/>
          <a:lstStyle/>
          <a:p>
            <a:pPr eaLnBrk="1" hangingPunct="1"/>
            <a:r>
              <a:rPr lang="de-DE" altLang="en-US" dirty="0"/>
              <a:t>Documenting Events</a:t>
            </a:r>
            <a:endParaRPr lang="en-US" altLang="en-US" dirty="0"/>
          </a:p>
        </p:txBody>
      </p:sp>
      <p:sp>
        <p:nvSpPr>
          <p:cNvPr id="14341" name="Rectangle 6"/>
          <p:cNvSpPr>
            <a:spLocks noGrp="1" noChangeArrowheads="1"/>
          </p:cNvSpPr>
          <p:nvPr>
            <p:ph type="body" sz="half" idx="4294967295"/>
          </p:nvPr>
        </p:nvSpPr>
        <p:spPr>
          <a:xfrm>
            <a:off x="639763" y="1370013"/>
            <a:ext cx="2332037" cy="4752975"/>
          </a:xfrm>
        </p:spPr>
        <p:txBody>
          <a:bodyPr/>
          <a:lstStyle/>
          <a:p>
            <a:pPr marL="287338" lvl="1" indent="-285750" eaLnBrk="1" hangingPunct="1">
              <a:buFont typeface="Wingdings" panose="05000000000000000000" pitchFamily="2" charset="2"/>
              <a:buChar char="v"/>
            </a:pPr>
            <a:r>
              <a:rPr lang="en-US" altLang="en-US" sz="1500" dirty="0"/>
              <a:t>Is used to document narrative patient care activities.</a:t>
            </a:r>
          </a:p>
          <a:p>
            <a:pPr marL="287338" lvl="1" indent="-285750" eaLnBrk="1" hangingPunct="1">
              <a:buFont typeface="Wingdings" panose="05000000000000000000" pitchFamily="2" charset="2"/>
              <a:buChar char="v"/>
            </a:pPr>
            <a:r>
              <a:rPr lang="en-US" altLang="en-US" sz="1500" dirty="0"/>
              <a:t>Click the </a:t>
            </a:r>
            <a:r>
              <a:rPr lang="en-US" altLang="en-US" sz="1500" i="1" dirty="0"/>
              <a:t>Event</a:t>
            </a:r>
            <a:r>
              <a:rPr lang="en-US" altLang="en-US" sz="1500" dirty="0"/>
              <a:t> icon on the toolbar.  </a:t>
            </a:r>
          </a:p>
          <a:p>
            <a:pPr marL="287338" lvl="1" indent="-285750" eaLnBrk="1" hangingPunct="1">
              <a:buFont typeface="Wingdings" panose="05000000000000000000" pitchFamily="2" charset="2"/>
              <a:buChar char="v"/>
            </a:pPr>
            <a:r>
              <a:rPr lang="en-US" altLang="en-US" sz="1500" dirty="0"/>
              <a:t>Select the Event from any of the tabs.  </a:t>
            </a:r>
          </a:p>
          <a:p>
            <a:pPr marL="287338" lvl="1" indent="-285750" eaLnBrk="1" hangingPunct="1">
              <a:buFont typeface="Wingdings" panose="05000000000000000000" pitchFamily="2" charset="2"/>
              <a:buChar char="v"/>
            </a:pPr>
            <a:r>
              <a:rPr lang="en-US" altLang="en-US" sz="1500" dirty="0"/>
              <a:t>A “Speed Search” can also be performed by typing into the white space at the bottom of the window.  </a:t>
            </a:r>
          </a:p>
          <a:p>
            <a:pPr marL="287338" lvl="1" indent="-285750" eaLnBrk="1" hangingPunct="1">
              <a:buFont typeface="Wingdings" panose="05000000000000000000" pitchFamily="2" charset="2"/>
              <a:buChar char="v"/>
            </a:pPr>
            <a:r>
              <a:rPr lang="en-US" altLang="en-US" sz="1500" dirty="0"/>
              <a:t>The yellow </a:t>
            </a:r>
            <a:r>
              <a:rPr lang="en-US" altLang="en-US" sz="1500" i="1" dirty="0"/>
              <a:t>Event Clock</a:t>
            </a:r>
            <a:r>
              <a:rPr lang="en-US" altLang="en-US" sz="1500" dirty="0"/>
              <a:t> can be used to associate this event with another event as seen in the previous slide.  </a:t>
            </a:r>
          </a:p>
          <a:p>
            <a:pPr marL="287338" lvl="1" indent="-285750" eaLnBrk="1" hangingPunct="1">
              <a:buFont typeface="Wingdings" panose="05000000000000000000" pitchFamily="2" charset="2"/>
              <a:buChar char="v"/>
            </a:pPr>
            <a:r>
              <a:rPr lang="en-US" altLang="en-US" sz="1500" dirty="0"/>
              <a:t>Click </a:t>
            </a:r>
            <a:r>
              <a:rPr lang="en-US" altLang="en-US" sz="1500" i="1" dirty="0"/>
              <a:t>Finish</a:t>
            </a:r>
            <a:r>
              <a:rPr lang="en-US" altLang="en-US" sz="1500" dirty="0"/>
              <a:t> to close all windows.</a:t>
            </a:r>
          </a:p>
          <a:p>
            <a:pPr marL="0" indent="0" eaLnBrk="1" hangingPunct="1"/>
            <a:endParaRPr lang="en-US" altLang="en-US" sz="1200" dirty="0"/>
          </a:p>
        </p:txBody>
      </p:sp>
      <p:pic>
        <p:nvPicPr>
          <p:cNvPr id="2" name="Snagit_PPT869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199" y="1882039"/>
            <a:ext cx="5867398" cy="3499656"/>
          </a:xfrm>
          <a:prstGeom prst="rect">
            <a:avLst/>
          </a:prstGeom>
        </p:spPr>
      </p:pic>
    </p:spTree>
    <p:extLst>
      <p:ext uri="{BB962C8B-B14F-4D97-AF65-F5344CB8AC3E}">
        <p14:creationId xmlns:p14="http://schemas.microsoft.com/office/powerpoint/2010/main" val="164440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000099"/>
                </a:solidFill>
              </a:rPr>
              <a:t>VistA Logon – </a:t>
            </a:r>
            <a:r>
              <a:rPr lang="de-DE" dirty="0"/>
              <a:t>New </a:t>
            </a:r>
            <a:r>
              <a:rPr lang="de-DE" dirty="0">
                <a:solidFill>
                  <a:srgbClr val="000099"/>
                </a:solidFill>
              </a:rPr>
              <a:t>User</a:t>
            </a:r>
            <a:endParaRPr lang="en-US" dirty="0">
              <a:solidFill>
                <a:srgbClr val="000099"/>
              </a:solidFill>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388" y="1143000"/>
            <a:ext cx="8181975" cy="3200400"/>
          </a:xfrm>
          <a:prstGeom prst="rect">
            <a:avLst/>
          </a:prstGeom>
          <a:solidFill>
            <a:schemeClr val="accent3"/>
          </a:solidFill>
          <a:ln w="28575">
            <a:solidFill>
              <a:schemeClr val="accent3"/>
            </a:solidFill>
            <a:miter lim="800000"/>
            <a:headEnd/>
            <a:tailEnd/>
          </a:ln>
        </p:spPr>
      </p:pic>
      <p:sp>
        <p:nvSpPr>
          <p:cNvPr id="5" name="Rectangle 4"/>
          <p:cNvSpPr/>
          <p:nvPr/>
        </p:nvSpPr>
        <p:spPr>
          <a:xfrm>
            <a:off x="609600" y="4572000"/>
            <a:ext cx="7953375" cy="1701800"/>
          </a:xfrm>
          <a:prstGeom prst="rect">
            <a:avLst/>
          </a:prstGeom>
        </p:spPr>
        <p:txBody>
          <a:bodyPr/>
          <a:lstStyle/>
          <a:p>
            <a:pPr marL="285750" lvl="0" indent="-285750" rtl="0">
              <a:buClr>
                <a:schemeClr val="bg2"/>
              </a:buClr>
              <a:buFont typeface="Wingdings" panose="05000000000000000000" pitchFamily="2" charset="2"/>
              <a:buChar char="v"/>
            </a:pPr>
            <a:r>
              <a:rPr lang="de-DE" dirty="0">
                <a:latin typeface="+mn-lt"/>
              </a:rPr>
              <a:t>Upon opening the Innovian Anesthesia application, the user is prompted to logon with their  VA provided CPRS access and verify codes. </a:t>
            </a:r>
            <a:endParaRPr lang="en-US" dirty="0">
              <a:latin typeface="+mn-lt"/>
            </a:endParaRPr>
          </a:p>
          <a:p>
            <a:pPr marL="285750" lvl="0" indent="-285750" rtl="0">
              <a:buClr>
                <a:schemeClr val="bg2"/>
              </a:buClr>
              <a:buFont typeface="Wingdings" panose="05000000000000000000" pitchFamily="2" charset="2"/>
              <a:buChar char="v"/>
            </a:pPr>
            <a:r>
              <a:rPr lang="en-US" dirty="0">
                <a:latin typeface="+mn-lt"/>
              </a:rPr>
              <a:t>Verify codes cannot contain the following special characters  </a:t>
            </a:r>
            <a:r>
              <a:rPr lang="en-US" b="1" dirty="0">
                <a:latin typeface="+mn-lt"/>
              </a:rPr>
              <a:t>; : ^ /\</a:t>
            </a:r>
          </a:p>
          <a:p>
            <a:pPr marL="285750" lvl="0" indent="-285750" rtl="0">
              <a:buClr>
                <a:schemeClr val="bg2"/>
              </a:buClr>
              <a:buFont typeface="Wingdings" panose="05000000000000000000" pitchFamily="2" charset="2"/>
              <a:buChar char="v"/>
            </a:pPr>
            <a:r>
              <a:rPr lang="de-DE" dirty="0">
                <a:latin typeface="+mn-lt"/>
              </a:rPr>
              <a:t>No division should be selected.</a:t>
            </a:r>
            <a:endParaRPr lang="en-US" dirty="0">
              <a:latin typeface="+mn-lt"/>
            </a:endParaRPr>
          </a:p>
        </p:txBody>
      </p:sp>
    </p:spTree>
    <p:extLst>
      <p:ext uri="{BB962C8B-B14F-4D97-AF65-F5344CB8AC3E}">
        <p14:creationId xmlns:p14="http://schemas.microsoft.com/office/powerpoint/2010/main" val="3803324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tIns="28797"/>
          <a:lstStyle/>
          <a:p>
            <a:pPr eaLnBrk="1" hangingPunct="1"/>
            <a:r>
              <a:rPr lang="de-DE" altLang="en-US" dirty="0"/>
              <a:t>Documenting Resources</a:t>
            </a:r>
            <a:endParaRPr lang="en-US" altLang="en-US" dirty="0"/>
          </a:p>
        </p:txBody>
      </p:sp>
      <p:sp>
        <p:nvSpPr>
          <p:cNvPr id="7" name="Content Placeholder 6"/>
          <p:cNvSpPr>
            <a:spLocks noGrp="1"/>
          </p:cNvSpPr>
          <p:nvPr>
            <p:ph sz="half" idx="1"/>
          </p:nvPr>
        </p:nvSpPr>
        <p:spPr>
          <a:xfrm>
            <a:off x="639763" y="1370013"/>
            <a:ext cx="2408237" cy="4799012"/>
          </a:xfrm>
        </p:spPr>
        <p:txBody>
          <a:bodyPr/>
          <a:lstStyle/>
          <a:p>
            <a:pPr marL="341313" indent="-341313">
              <a:buFont typeface="Wingdings" panose="05000000000000000000" pitchFamily="2" charset="2"/>
              <a:buChar char="v"/>
            </a:pPr>
            <a:r>
              <a:rPr lang="en-US" sz="1600" dirty="0"/>
              <a:t>Use Resources to document a </a:t>
            </a:r>
            <a:r>
              <a:rPr lang="en-US" sz="1600" b="1" dirty="0"/>
              <a:t>Narrative Note.</a:t>
            </a:r>
          </a:p>
          <a:p>
            <a:pPr marL="341313" indent="-341313">
              <a:buFont typeface="Wingdings" panose="05000000000000000000" pitchFamily="2" charset="2"/>
              <a:buChar char="v"/>
            </a:pPr>
            <a:r>
              <a:rPr lang="en-US" sz="1600" b="1" dirty="0"/>
              <a:t>Use Resource button to find your “Timeout” Statement</a:t>
            </a:r>
          </a:p>
          <a:p>
            <a:pPr marL="341313" indent="-341313">
              <a:buFont typeface="Wingdings" panose="05000000000000000000" pitchFamily="2" charset="2"/>
              <a:buChar char="v"/>
            </a:pPr>
            <a:r>
              <a:rPr lang="en-US" sz="1600" dirty="0"/>
              <a:t>Used to document positioning devices:</a:t>
            </a:r>
          </a:p>
          <a:p>
            <a:pPr marL="0" indent="0"/>
            <a:r>
              <a:rPr lang="en-US" sz="1600" dirty="0"/>
              <a:t>Includes items like:</a:t>
            </a:r>
          </a:p>
          <a:p>
            <a:pPr marL="571501" lvl="2">
              <a:buFont typeface="Wingdings" panose="05000000000000000000" pitchFamily="2" charset="2"/>
              <a:buChar char="§"/>
            </a:pPr>
            <a:r>
              <a:rPr lang="en-US" sz="1600" dirty="0"/>
              <a:t>Headrest</a:t>
            </a:r>
          </a:p>
          <a:p>
            <a:pPr marL="571501" lvl="2">
              <a:buFont typeface="Wingdings" panose="05000000000000000000" pitchFamily="2" charset="2"/>
              <a:buChar char="§"/>
            </a:pPr>
            <a:r>
              <a:rPr lang="en-US" sz="1600" dirty="0"/>
              <a:t>Armboards</a:t>
            </a:r>
          </a:p>
          <a:p>
            <a:pPr marL="571501" lvl="2">
              <a:buFont typeface="Wingdings" panose="05000000000000000000" pitchFamily="2" charset="2"/>
              <a:buChar char="§"/>
            </a:pPr>
            <a:r>
              <a:rPr lang="en-US" sz="1600" dirty="0"/>
              <a:t>Pillows</a:t>
            </a:r>
          </a:p>
          <a:p>
            <a:pPr marL="571501" lvl="2">
              <a:buFont typeface="Wingdings" panose="05000000000000000000" pitchFamily="2" charset="2"/>
              <a:buChar char="§"/>
            </a:pPr>
            <a:r>
              <a:rPr lang="en-US" sz="1600" dirty="0"/>
              <a:t>Sleds</a:t>
            </a:r>
          </a:p>
          <a:p>
            <a:pPr marL="571501" lvl="2">
              <a:buFont typeface="Wingdings" panose="05000000000000000000" pitchFamily="2" charset="2"/>
              <a:buChar char="§"/>
            </a:pPr>
            <a:r>
              <a:rPr lang="en-US" sz="1600" dirty="0"/>
              <a:t>Special Tables</a:t>
            </a:r>
          </a:p>
          <a:p>
            <a:pPr marL="571501" lvl="2">
              <a:buFont typeface="Wingdings" panose="05000000000000000000" pitchFamily="2" charset="2"/>
              <a:buChar char="§"/>
            </a:pPr>
            <a:r>
              <a:rPr lang="en-US" sz="1600" dirty="0"/>
              <a:t>Padding</a:t>
            </a:r>
          </a:p>
          <a:p>
            <a:pPr marL="244476" lvl="2" indent="0">
              <a:buNone/>
            </a:pPr>
            <a:endParaRPr lang="en-US" sz="16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p:cNvGraphicFramePr>
            <a:graphicFrameLocks/>
          </p:cNvGraphicFramePr>
          <p:nvPr>
            <p:extLst>
              <p:ext uri="{D42A27DB-BD31-4B8C-83A1-F6EECF244321}">
                <p14:modId xmlns:p14="http://schemas.microsoft.com/office/powerpoint/2010/main" val="2031963832"/>
              </p:ext>
            </p:extLst>
          </p:nvPr>
        </p:nvGraphicFramePr>
        <p:xfrm>
          <a:off x="3124200" y="1370013"/>
          <a:ext cx="5486400" cy="4391025"/>
        </p:xfrm>
        <a:graphic>
          <a:graphicData uri="http://schemas.openxmlformats.org/presentationml/2006/ole">
            <mc:AlternateContent xmlns:mc="http://schemas.openxmlformats.org/markup-compatibility/2006">
              <mc:Choice xmlns:v="urn:schemas-microsoft-com:vml" Requires="v">
                <p:oleObj spid="_x0000_s4341" name="Picture" r:id="rId4" imgW="12190476" imgH="9752381" progId="StaticDib">
                  <p:embed/>
                </p:oleObj>
              </mc:Choice>
              <mc:Fallback>
                <p:oleObj name="Picture" r:id="rId4" imgW="12190476" imgH="9752381" progId="StaticDib">
                  <p:embed/>
                  <p:pic>
                    <p:nvPicPr>
                      <p:cNvPr id="0" name="rectole000000000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370013"/>
                        <a:ext cx="5486400" cy="4391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37741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Documenting Assessments on the Grid</a:t>
            </a:r>
            <a:br>
              <a:rPr lang="en-US" dirty="0"/>
            </a:br>
            <a:endParaRPr lang="en-US" dirty="0"/>
          </a:p>
        </p:txBody>
      </p:sp>
      <p:sp>
        <p:nvSpPr>
          <p:cNvPr id="11" name="Content Placeholder 10"/>
          <p:cNvSpPr>
            <a:spLocks noGrp="1"/>
          </p:cNvSpPr>
          <p:nvPr>
            <p:ph sz="half" idx="2"/>
          </p:nvPr>
        </p:nvSpPr>
        <p:spPr>
          <a:xfrm>
            <a:off x="1219199" y="3822700"/>
            <a:ext cx="6695005" cy="2300288"/>
          </a:xfrm>
        </p:spPr>
        <p:txBody>
          <a:bodyPr/>
          <a:lstStyle/>
          <a:p>
            <a:pPr marL="285750" indent="-285750">
              <a:buFont typeface="Arial" panose="020B0604020202020204" pitchFamily="34" charset="0"/>
              <a:buChar char="•"/>
            </a:pPr>
            <a:endParaRPr lang="en-US" dirty="0"/>
          </a:p>
          <a:p>
            <a:pPr marL="285750" indent="-285750">
              <a:buFont typeface="Wingdings" panose="05000000000000000000" pitchFamily="2" charset="2"/>
              <a:buChar char="v"/>
            </a:pPr>
            <a:r>
              <a:rPr lang="en-US" dirty="0"/>
              <a:t>Placed on the main </a:t>
            </a:r>
            <a:r>
              <a:rPr lang="en-US" i="1" dirty="0"/>
              <a:t>Chart</a:t>
            </a:r>
            <a:r>
              <a:rPr lang="en-US" dirty="0"/>
              <a:t> grid </a:t>
            </a:r>
          </a:p>
          <a:p>
            <a:pPr marL="285750" indent="-285750">
              <a:buFont typeface="Wingdings" panose="05000000000000000000" pitchFamily="2" charset="2"/>
              <a:buChar char="v"/>
            </a:pPr>
            <a:r>
              <a:rPr lang="en-US" dirty="0"/>
              <a:t>Placed on the </a:t>
            </a:r>
            <a:r>
              <a:rPr lang="en-US" i="1" dirty="0"/>
              <a:t>Assess</a:t>
            </a:r>
            <a:r>
              <a:rPr lang="en-US" dirty="0"/>
              <a:t> page</a:t>
            </a:r>
          </a:p>
          <a:p>
            <a:pPr marL="0" indent="0"/>
            <a:endParaRPr lang="en-US" dirty="0"/>
          </a:p>
        </p:txBody>
      </p:sp>
      <p:pic>
        <p:nvPicPr>
          <p:cNvPr id="9" name="Snagit_PPT665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371600"/>
            <a:ext cx="6695004" cy="2362200"/>
          </a:xfrm>
          <a:prstGeom prst="rect">
            <a:avLst/>
          </a:prstGeom>
        </p:spPr>
      </p:pic>
    </p:spTree>
    <p:extLst>
      <p:ext uri="{BB962C8B-B14F-4D97-AF65-F5344CB8AC3E}">
        <p14:creationId xmlns:p14="http://schemas.microsoft.com/office/powerpoint/2010/main" val="1057690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sz="half" idx="1"/>
          </p:nvPr>
        </p:nvSpPr>
        <p:spPr>
          <a:xfrm>
            <a:off x="639763" y="1370013"/>
            <a:ext cx="2408237" cy="4799012"/>
          </a:xfrm>
        </p:spPr>
        <p:txBody>
          <a:bodyPr/>
          <a:lstStyle/>
          <a:p>
            <a:pPr>
              <a:buFont typeface="Wingdings" panose="05000000000000000000" pitchFamily="2" charset="2"/>
              <a:buChar char="v"/>
            </a:pPr>
            <a:r>
              <a:rPr lang="en-US" sz="1600" dirty="0"/>
              <a:t>Used to document quality measures.</a:t>
            </a:r>
          </a:p>
          <a:p>
            <a:pPr>
              <a:buFont typeface="Wingdings" panose="05000000000000000000" pitchFamily="2" charset="2"/>
              <a:buChar char="v"/>
            </a:pPr>
            <a:r>
              <a:rPr lang="en-US" sz="1600" dirty="0"/>
              <a:t>Click the “Outcomes” button on the Tool Bar and choose the statement that reflects the event</a:t>
            </a:r>
            <a:br>
              <a:rPr lang="en-US" sz="1600" dirty="0"/>
            </a:br>
            <a:endParaRPr lang="en-US" sz="1600" dirty="0"/>
          </a:p>
          <a:p>
            <a:pPr>
              <a:buFont typeface="Arial" panose="020B0604020202020204" pitchFamily="34" charset="0"/>
              <a:buChar char="•"/>
            </a:pPr>
            <a:endParaRPr lang="en-US" sz="1600" dirty="0"/>
          </a:p>
        </p:txBody>
      </p:sp>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168588" y="1371600"/>
            <a:ext cx="54245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610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Assessments</a:t>
            </a:r>
            <a:br>
              <a:rPr lang="en-US" dirty="0"/>
            </a:br>
            <a:endParaRPr lang="en-US" sz="1400" dirty="0">
              <a:solidFill>
                <a:schemeClr val="tx1"/>
              </a:solidFill>
            </a:endParaRPr>
          </a:p>
        </p:txBody>
      </p:sp>
      <p:sp>
        <p:nvSpPr>
          <p:cNvPr id="7" name="Text Placeholder 6"/>
          <p:cNvSpPr>
            <a:spLocks noGrp="1"/>
          </p:cNvSpPr>
          <p:nvPr>
            <p:ph type="body" sz="half" idx="1"/>
          </p:nvPr>
        </p:nvSpPr>
        <p:spPr>
          <a:xfrm>
            <a:off x="639763" y="1370013"/>
            <a:ext cx="2713037" cy="4799012"/>
          </a:xfrm>
        </p:spPr>
        <p:txBody>
          <a:bodyPr/>
          <a:lstStyle/>
          <a:p>
            <a:pPr marL="285750" indent="-285750">
              <a:buFont typeface="Wingdings" panose="05000000000000000000" pitchFamily="2" charset="2"/>
              <a:buChar char="v"/>
            </a:pPr>
            <a:r>
              <a:rPr lang="en-US" dirty="0"/>
              <a:t>Can be used to document: </a:t>
            </a:r>
          </a:p>
          <a:p>
            <a:pPr marL="747713" lvl="3" indent="-285750">
              <a:buFont typeface="Wingdings" panose="05000000000000000000" pitchFamily="2" charset="2"/>
              <a:buChar char="§"/>
            </a:pPr>
            <a:r>
              <a:rPr lang="en-US" dirty="0"/>
              <a:t>SCIP Measures Antibiotics &amp; Beta Blocker</a:t>
            </a:r>
          </a:p>
          <a:p>
            <a:pPr marL="747713" lvl="3" indent="-285750">
              <a:buFont typeface="Wingdings" panose="05000000000000000000" pitchFamily="2" charset="2"/>
              <a:buChar char="§"/>
            </a:pPr>
            <a:r>
              <a:rPr lang="en-US" dirty="0"/>
              <a:t>Cardiac Rhythm</a:t>
            </a:r>
          </a:p>
          <a:p>
            <a:pPr marL="747713" lvl="3" indent="-285750">
              <a:buFont typeface="Wingdings" panose="05000000000000000000" pitchFamily="2" charset="2"/>
              <a:buChar char="§"/>
            </a:pPr>
            <a:r>
              <a:rPr lang="en-US" dirty="0"/>
              <a:t>Train of Four</a:t>
            </a:r>
          </a:p>
          <a:p>
            <a:pPr marL="285750" indent="-285750">
              <a:buFont typeface="Wingdings" panose="05000000000000000000" pitchFamily="2" charset="2"/>
              <a:buChar char="v"/>
            </a:pPr>
            <a:r>
              <a:rPr lang="en-US" dirty="0"/>
              <a:t>Double-click to begin</a:t>
            </a:r>
          </a:p>
          <a:p>
            <a:pPr marL="285750" indent="-285750">
              <a:buFont typeface="Wingdings" panose="05000000000000000000" pitchFamily="2" charset="2"/>
              <a:buChar char="v"/>
            </a:pPr>
            <a:r>
              <a:rPr lang="en-US" dirty="0"/>
              <a:t>Use the </a:t>
            </a:r>
            <a:r>
              <a:rPr lang="en-US" i="1" dirty="0"/>
              <a:t>Next </a:t>
            </a:r>
            <a:r>
              <a:rPr lang="en-US" dirty="0"/>
              <a:t> button to assess your next parameter.  This action will assign the same time stamp to all assessments.  </a:t>
            </a:r>
          </a:p>
        </p:txBody>
      </p:sp>
      <p:grpSp>
        <p:nvGrpSpPr>
          <p:cNvPr id="8" name="Group 7"/>
          <p:cNvGrpSpPr/>
          <p:nvPr/>
        </p:nvGrpSpPr>
        <p:grpSpPr>
          <a:xfrm>
            <a:off x="3276600" y="1143000"/>
            <a:ext cx="5638800" cy="4911437"/>
            <a:chOff x="3276600" y="1143000"/>
            <a:chExt cx="5638800" cy="4911437"/>
          </a:xfrm>
        </p:grpSpPr>
        <p:pic>
          <p:nvPicPr>
            <p:cNvPr id="5" name="Snagit_PPTE2A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143000"/>
              <a:ext cx="5638800" cy="3005158"/>
            </a:xfrm>
            <a:prstGeom prst="rect">
              <a:avLst/>
            </a:prstGeom>
          </p:spPr>
        </p:pic>
        <p:pic>
          <p:nvPicPr>
            <p:cNvPr id="6" name="Snagit_PPTF97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3000008"/>
              <a:ext cx="4724400" cy="3054429"/>
            </a:xfrm>
            <a:prstGeom prst="rect">
              <a:avLst/>
            </a:prstGeom>
          </p:spPr>
        </p:pic>
      </p:grpSp>
    </p:spTree>
    <p:extLst>
      <p:ext uri="{BB962C8B-B14F-4D97-AF65-F5344CB8AC3E}">
        <p14:creationId xmlns:p14="http://schemas.microsoft.com/office/powerpoint/2010/main" val="324058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Lines, Tubes, &amp; Drains (LTD)</a:t>
            </a:r>
            <a:endParaRPr lang="en-US" dirty="0">
              <a:solidFill>
                <a:srgbClr val="FF0000"/>
              </a:solidFill>
            </a:endParaRPr>
          </a:p>
        </p:txBody>
      </p:sp>
      <p:sp>
        <p:nvSpPr>
          <p:cNvPr id="10" name="TextBox 9"/>
          <p:cNvSpPr txBox="1"/>
          <p:nvPr/>
        </p:nvSpPr>
        <p:spPr>
          <a:xfrm>
            <a:off x="457200" y="4181475"/>
            <a:ext cx="3276600" cy="1477328"/>
          </a:xfrm>
          <a:prstGeom prst="rect">
            <a:avLst/>
          </a:prstGeom>
          <a:noFill/>
        </p:spPr>
        <p:txBody>
          <a:bodyPr wrap="square" rtlCol="0">
            <a:spAutoFit/>
          </a:bodyPr>
          <a:lstStyle/>
          <a:p>
            <a:pPr fontAlgn="base">
              <a:spcBef>
                <a:spcPct val="0"/>
              </a:spcBef>
              <a:spcAft>
                <a:spcPct val="0"/>
              </a:spcAft>
            </a:pPr>
            <a:endParaRPr lang="en-US" altLang="en-US" dirty="0">
              <a:solidFill>
                <a:srgbClr val="000000"/>
              </a:solidFill>
              <a:cs typeface="Arial" charset="0"/>
            </a:endParaRPr>
          </a:p>
          <a:p>
            <a:pPr marL="285750" indent="-285750" fontAlgn="base">
              <a:spcBef>
                <a:spcPct val="0"/>
              </a:spcBef>
              <a:spcAft>
                <a:spcPct val="0"/>
              </a:spcAft>
              <a:buClr>
                <a:srgbClr val="000099"/>
              </a:buClr>
              <a:buFont typeface="Wingdings" panose="05000000000000000000" pitchFamily="2" charset="2"/>
              <a:buChar char="v"/>
            </a:pPr>
            <a:r>
              <a:rPr lang="en-US" altLang="en-US" dirty="0">
                <a:solidFill>
                  <a:srgbClr val="000000"/>
                </a:solidFill>
                <a:cs typeface="Arial" charset="0"/>
              </a:rPr>
              <a:t>Selecting the </a:t>
            </a:r>
            <a:r>
              <a:rPr lang="en-US" altLang="en-US" i="1" dirty="0">
                <a:solidFill>
                  <a:srgbClr val="000000"/>
                </a:solidFill>
                <a:cs typeface="Arial" charset="0"/>
              </a:rPr>
              <a:t>LTD </a:t>
            </a:r>
            <a:r>
              <a:rPr lang="en-US" altLang="en-US" dirty="0">
                <a:solidFill>
                  <a:srgbClr val="000000"/>
                </a:solidFill>
                <a:cs typeface="Arial" charset="0"/>
              </a:rPr>
              <a:t>button displays a dialog box of existing or new selections.</a:t>
            </a:r>
          </a:p>
          <a:p>
            <a:pPr fontAlgn="base">
              <a:spcBef>
                <a:spcPct val="0"/>
              </a:spcBef>
              <a:spcAft>
                <a:spcPct val="0"/>
              </a:spcAft>
            </a:pPr>
            <a:endParaRPr lang="en-US" dirty="0">
              <a:solidFill>
                <a:srgbClr val="000000"/>
              </a:solidFill>
              <a:latin typeface="Arial" charset="0"/>
              <a:cs typeface="Arial" charset="0"/>
            </a:endParaRPr>
          </a:p>
        </p:txBody>
      </p:sp>
      <p:grpSp>
        <p:nvGrpSpPr>
          <p:cNvPr id="9" name="Group 8"/>
          <p:cNvGrpSpPr/>
          <p:nvPr/>
        </p:nvGrpSpPr>
        <p:grpSpPr>
          <a:xfrm>
            <a:off x="457200" y="1291522"/>
            <a:ext cx="8305800" cy="4229100"/>
            <a:chOff x="0" y="1199465"/>
            <a:chExt cx="9144000" cy="4706035"/>
          </a:xfrm>
        </p:grpSpPr>
        <p:pic>
          <p:nvPicPr>
            <p:cNvPr id="4" name="Snagit_PPT500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9465"/>
              <a:ext cx="9144000" cy="476935"/>
            </a:xfrm>
            <a:prstGeom prst="rect">
              <a:avLst/>
            </a:prstGeom>
          </p:spPr>
        </p:pic>
        <p:pic>
          <p:nvPicPr>
            <p:cNvPr id="7" name="Snagit_PPTA6C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781175"/>
              <a:ext cx="4762500" cy="2381250"/>
            </a:xfrm>
            <a:prstGeom prst="rect">
              <a:avLst/>
            </a:prstGeom>
          </p:spPr>
        </p:pic>
        <p:pic>
          <p:nvPicPr>
            <p:cNvPr id="8" name="Snagit_PPTB0B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3124200"/>
              <a:ext cx="5562600" cy="2781300"/>
            </a:xfrm>
            <a:prstGeom prst="rect">
              <a:avLst/>
            </a:prstGeom>
          </p:spPr>
        </p:pic>
      </p:grpSp>
    </p:spTree>
    <p:extLst>
      <p:ext uri="{BB962C8B-B14F-4D97-AF65-F5344CB8AC3E}">
        <p14:creationId xmlns:p14="http://schemas.microsoft.com/office/powerpoint/2010/main" val="2875848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VistA Menu – Labs &amp; Vitals</a:t>
            </a:r>
            <a:endParaRPr lang="en-US" sz="1400" dirty="0">
              <a:solidFill>
                <a:schemeClr val="tx1"/>
              </a:solidFill>
            </a:endParaRPr>
          </a:p>
        </p:txBody>
      </p:sp>
      <p:cxnSp>
        <p:nvCxnSpPr>
          <p:cNvPr id="8" name="Straight Arrow Connector 7"/>
          <p:cNvCxnSpPr/>
          <p:nvPr/>
        </p:nvCxnSpPr>
        <p:spPr bwMode="auto">
          <a:xfrm>
            <a:off x="3733800" y="1828800"/>
            <a:ext cx="914400" cy="9906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7315200" y="2324100"/>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3733800" y="1828800"/>
            <a:ext cx="1447800" cy="9525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3733800" y="1828800"/>
            <a:ext cx="2590800" cy="7620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flipV="1">
            <a:off x="3733800" y="1828800"/>
            <a:ext cx="3124200" cy="2286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 name="Group 24"/>
          <p:cNvGrpSpPr/>
          <p:nvPr/>
        </p:nvGrpSpPr>
        <p:grpSpPr>
          <a:xfrm>
            <a:off x="404812" y="1371600"/>
            <a:ext cx="8346807" cy="4668950"/>
            <a:chOff x="404812" y="1371600"/>
            <a:chExt cx="8346807" cy="466895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 y="1371600"/>
              <a:ext cx="5486400" cy="3490913"/>
            </a:xfrm>
            <a:prstGeom prst="rect">
              <a:avLst/>
            </a:prstGeom>
            <a:noFill/>
            <a:ln w="2857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590800"/>
              <a:ext cx="5017819" cy="3449750"/>
            </a:xfrm>
            <a:prstGeom prst="rect">
              <a:avLst/>
            </a:prstGeom>
            <a:noFill/>
            <a:ln w="2857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cxnSp>
          <p:nvCxnSpPr>
            <p:cNvPr id="22" name="Straight Arrow Connector 21"/>
            <p:cNvCxnSpPr/>
            <p:nvPr/>
          </p:nvCxnSpPr>
          <p:spPr bwMode="auto">
            <a:xfrm>
              <a:off x="3276600" y="1828800"/>
              <a:ext cx="1905000" cy="762000"/>
            </a:xfrm>
            <a:prstGeom prst="straightConnector1">
              <a:avLst/>
            </a:prstGeom>
            <a:noFill/>
            <a:ln w="9525" cap="flat" cmpd="sng" algn="ctr">
              <a:solidFill>
                <a:srgbClr val="C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TextBox 2"/>
          <p:cNvSpPr txBox="1"/>
          <p:nvPr/>
        </p:nvSpPr>
        <p:spPr>
          <a:xfrm>
            <a:off x="685800" y="5029200"/>
            <a:ext cx="2590800" cy="1200329"/>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Arial" charset="0"/>
                <a:cs typeface="Arial" charset="0"/>
              </a:rPr>
              <a:t>This menu allows you to look into CPRS via </a:t>
            </a:r>
            <a:r>
              <a:rPr lang="en-US" dirty="0" err="1">
                <a:solidFill>
                  <a:srgbClr val="000000"/>
                </a:solidFill>
                <a:latin typeface="Arial" charset="0"/>
                <a:cs typeface="Arial" charset="0"/>
              </a:rPr>
              <a:t>Innovian</a:t>
            </a:r>
            <a:r>
              <a:rPr lang="en-US" dirty="0">
                <a:solidFill>
                  <a:srgbClr val="000000"/>
                </a:solidFill>
                <a:latin typeface="Arial" charset="0"/>
                <a:cs typeface="Arial" charset="0"/>
              </a:rPr>
              <a:t> for Labs &amp; Vitals</a:t>
            </a:r>
          </a:p>
        </p:txBody>
      </p:sp>
    </p:spTree>
    <p:extLst>
      <p:ext uri="{BB962C8B-B14F-4D97-AF65-F5344CB8AC3E}">
        <p14:creationId xmlns:p14="http://schemas.microsoft.com/office/powerpoint/2010/main" val="4223825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67014"/>
            <a:ext cx="4501829" cy="2864445"/>
          </a:xfrm>
          <a:prstGeom prst="rect">
            <a:avLst/>
          </a:prstGeom>
          <a:noFill/>
          <a:ln w="2857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749" y="3124200"/>
            <a:ext cx="3706112" cy="3237926"/>
          </a:xfrm>
          <a:prstGeom prst="rect">
            <a:avLst/>
          </a:prstGeom>
          <a:noFill/>
          <a:ln w="2857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
        <p:nvSpPr>
          <p:cNvPr id="48132" name="Rectangle 3"/>
          <p:cNvSpPr>
            <a:spLocks noGrp="1" noChangeArrowheads="1"/>
          </p:cNvSpPr>
          <p:nvPr>
            <p:ph type="title"/>
          </p:nvPr>
        </p:nvSpPr>
        <p:spPr/>
        <p:txBody>
          <a:bodyPr/>
          <a:lstStyle/>
          <a:p>
            <a:r>
              <a:rPr lang="de-DE" dirty="0"/>
              <a:t>Vista Menu - Progress Notes</a:t>
            </a:r>
          </a:p>
        </p:txBody>
      </p:sp>
      <p:sp>
        <p:nvSpPr>
          <p:cNvPr id="48136" name="Rectangle 11"/>
          <p:cNvSpPr>
            <a:spLocks noGrp="1" noChangeArrowheads="1"/>
          </p:cNvSpPr>
          <p:nvPr>
            <p:ph type="body" sz="half" idx="1"/>
          </p:nvPr>
        </p:nvSpPr>
        <p:spPr>
          <a:xfrm>
            <a:off x="583223" y="1370015"/>
            <a:ext cx="7977554" cy="1335086"/>
          </a:xfrm>
        </p:spPr>
        <p:txBody>
          <a:bodyPr/>
          <a:lstStyle/>
          <a:p>
            <a:pPr>
              <a:buFont typeface="Wingdings" panose="05000000000000000000" pitchFamily="2" charset="2"/>
              <a:buChar char="v"/>
            </a:pPr>
            <a:r>
              <a:rPr lang="de-DE" dirty="0"/>
              <a:t>In Recorder, from the VistA menu, select CPRS Progress Notes. The Progress Notes list will be displayed.  (Progress Notes are also known as “TIU Notes”)</a:t>
            </a:r>
          </a:p>
          <a:p>
            <a:pPr>
              <a:buFont typeface="Wingdings" panose="05000000000000000000" pitchFamily="2" charset="2"/>
              <a:buChar char="v"/>
            </a:pPr>
            <a:r>
              <a:rPr lang="de-DE" dirty="0"/>
              <a:t>Progress Notes can also be accessed through the Note Toolbar button.</a:t>
            </a:r>
          </a:p>
        </p:txBody>
      </p:sp>
      <p:sp>
        <p:nvSpPr>
          <p:cNvPr id="48135" name="Line 7"/>
          <p:cNvSpPr>
            <a:spLocks noChangeShapeType="1"/>
          </p:cNvSpPr>
          <p:nvPr/>
        </p:nvSpPr>
        <p:spPr bwMode="auto">
          <a:xfrm>
            <a:off x="2928257" y="3325586"/>
            <a:ext cx="2133599" cy="76200"/>
          </a:xfrm>
          <a:prstGeom prst="line">
            <a:avLst/>
          </a:prstGeom>
          <a:noFill/>
          <a:ln w="19050" cap="flat" cmpd="sng">
            <a:solidFill>
              <a:srgbClr val="FF00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pitchFamily="34" charset="0"/>
              <a:cs typeface="Arial" pitchFamily="34" charset="0"/>
            </a:endParaRPr>
          </a:p>
        </p:txBody>
      </p:sp>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2092598"/>
            <a:ext cx="714191" cy="612502"/>
          </a:xfrm>
          <a:prstGeom prst="rect">
            <a:avLst/>
          </a:prstGeom>
          <a:noFill/>
          <a:ln w="2857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8257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76400"/>
            <a:ext cx="4855141" cy="424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dirty="0"/>
              <a:t>Vista Menu - Progress Notes</a:t>
            </a:r>
            <a:endParaRPr lang="en-US" sz="1400" dirty="0">
              <a:solidFill>
                <a:schemeClr val="tx1"/>
              </a:solidFill>
            </a:endParaRPr>
          </a:p>
        </p:txBody>
      </p:sp>
      <p:sp>
        <p:nvSpPr>
          <p:cNvPr id="5" name="Text Placeholder 4"/>
          <p:cNvSpPr>
            <a:spLocks noGrp="1"/>
          </p:cNvSpPr>
          <p:nvPr>
            <p:ph type="body" sz="half" idx="1"/>
          </p:nvPr>
        </p:nvSpPr>
        <p:spPr>
          <a:xfrm>
            <a:off x="381001" y="1370013"/>
            <a:ext cx="3200400" cy="4799012"/>
          </a:xfrm>
        </p:spPr>
        <p:txBody>
          <a:bodyPr/>
          <a:lstStyle/>
          <a:p>
            <a:pPr marL="285750" indent="-285750">
              <a:buFont typeface="Wingdings" panose="05000000000000000000" pitchFamily="2" charset="2"/>
              <a:buChar char="v"/>
            </a:pPr>
            <a:r>
              <a:rPr lang="de-DE" dirty="0">
                <a:solidFill>
                  <a:srgbClr val="000000"/>
                </a:solidFill>
                <a:cs typeface="Arial" panose="020B0604020202020204" pitchFamily="34" charset="0"/>
              </a:rPr>
              <a:t>Provides the ability to view existing CPRS progress notes.  </a:t>
            </a:r>
          </a:p>
          <a:p>
            <a:pPr marL="285750" indent="-285750">
              <a:buFont typeface="Wingdings" panose="05000000000000000000" pitchFamily="2" charset="2"/>
              <a:buChar char="v"/>
            </a:pPr>
            <a:r>
              <a:rPr lang="de-DE" dirty="0">
                <a:solidFill>
                  <a:srgbClr val="000000"/>
                </a:solidFill>
                <a:cs typeface="Arial" panose="020B0604020202020204" pitchFamily="34" charset="0"/>
              </a:rPr>
              <a:t>Select </a:t>
            </a:r>
            <a:r>
              <a:rPr lang="de-DE" i="1" dirty="0">
                <a:solidFill>
                  <a:srgbClr val="000000"/>
                </a:solidFill>
                <a:cs typeface="Arial" panose="020B0604020202020204" pitchFamily="34" charset="0"/>
              </a:rPr>
              <a:t>View</a:t>
            </a:r>
            <a:r>
              <a:rPr lang="de-DE" dirty="0">
                <a:solidFill>
                  <a:srgbClr val="000000"/>
                </a:solidFill>
                <a:cs typeface="Arial" panose="020B0604020202020204" pitchFamily="34" charset="0"/>
              </a:rPr>
              <a:t> to review the contents.  </a:t>
            </a:r>
          </a:p>
          <a:p>
            <a:pPr marL="285750" indent="-285750">
              <a:buFont typeface="Wingdings" panose="05000000000000000000" pitchFamily="2" charset="2"/>
              <a:buChar char="v"/>
            </a:pPr>
            <a:r>
              <a:rPr lang="de-DE" dirty="0">
                <a:solidFill>
                  <a:srgbClr val="000000"/>
                </a:solidFill>
                <a:cs typeface="Arial" panose="020B0604020202020204" pitchFamily="34" charset="0"/>
              </a:rPr>
              <a:t>The default search range is the last 30 days.  </a:t>
            </a:r>
          </a:p>
          <a:p>
            <a:pPr marL="285750" indent="-285750">
              <a:buFont typeface="Wingdings" panose="05000000000000000000" pitchFamily="2" charset="2"/>
              <a:buChar char="v"/>
            </a:pPr>
            <a:r>
              <a:rPr lang="de-DE" dirty="0">
                <a:solidFill>
                  <a:srgbClr val="000000"/>
                </a:solidFill>
                <a:cs typeface="Arial" panose="020B0604020202020204" pitchFamily="34" charset="0"/>
              </a:rPr>
              <a:t>Use the down arrow to change the date.  </a:t>
            </a:r>
          </a:p>
          <a:p>
            <a:pPr marL="285750" indent="-285750">
              <a:buClrTx/>
              <a:buFont typeface="Arial" panose="020B0604020202020204" pitchFamily="34" charset="0"/>
              <a:buChar char="•"/>
            </a:pPr>
            <a:endParaRPr lang="de-DE" dirty="0">
              <a:solidFill>
                <a:srgbClr val="000000"/>
              </a:solidFill>
              <a:cs typeface="Arial" panose="020B0604020202020204" pitchFamily="34" charset="0"/>
            </a:endParaRPr>
          </a:p>
          <a:p>
            <a:endParaRPr lang="en-US" dirty="0"/>
          </a:p>
        </p:txBody>
      </p:sp>
    </p:spTree>
    <p:extLst>
      <p:ext uri="{BB962C8B-B14F-4D97-AF65-F5344CB8AC3E}">
        <p14:creationId xmlns:p14="http://schemas.microsoft.com/office/powerpoint/2010/main" val="3432752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p:txBody>
          <a:bodyPr tIns="28797"/>
          <a:lstStyle/>
          <a:p>
            <a:pPr eaLnBrk="1" hangingPunct="1"/>
            <a:r>
              <a:rPr lang="de-DE" altLang="en-US" dirty="0"/>
              <a:t>Required Fields</a:t>
            </a:r>
            <a:endParaRPr lang="en-US" altLang="en-US" dirty="0"/>
          </a:p>
        </p:txBody>
      </p:sp>
      <p:pic>
        <p:nvPicPr>
          <p:cNvPr id="25605" name="Snagit_PPT223" descr="PPT2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371600"/>
            <a:ext cx="7470775" cy="425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6" name="Text Box 5"/>
          <p:cNvSpPr txBox="1">
            <a:spLocks noChangeArrowheads="1"/>
          </p:cNvSpPr>
          <p:nvPr/>
        </p:nvSpPr>
        <p:spPr bwMode="auto">
          <a:xfrm>
            <a:off x="609600" y="5791200"/>
            <a:ext cx="8077200" cy="646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base">
              <a:spcBef>
                <a:spcPct val="50000"/>
              </a:spcBef>
              <a:spcAft>
                <a:spcPct val="0"/>
              </a:spcAft>
              <a:buClr>
                <a:srgbClr val="000099"/>
              </a:buClr>
              <a:buFont typeface="Wingdings" panose="05000000000000000000" pitchFamily="2" charset="2"/>
              <a:buChar char="v"/>
            </a:pPr>
            <a:r>
              <a:rPr lang="en-US" altLang="en-US" dirty="0">
                <a:solidFill>
                  <a:srgbClr val="000000"/>
                </a:solidFill>
                <a:latin typeface="Calisto MT" pitchFamily="18" charset="0"/>
                <a:cs typeface="Arial" charset="0"/>
              </a:rPr>
              <a:t>Required data will be highlighted in yellow must be completed prior to printing.</a:t>
            </a:r>
          </a:p>
        </p:txBody>
      </p:sp>
    </p:spTree>
    <p:extLst>
      <p:ext uri="{BB962C8B-B14F-4D97-AF65-F5344CB8AC3E}">
        <p14:creationId xmlns:p14="http://schemas.microsoft.com/office/powerpoint/2010/main" val="3075903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tIns="28797"/>
          <a:lstStyle/>
          <a:p>
            <a:pPr eaLnBrk="1" hangingPunct="1"/>
            <a:r>
              <a:rPr lang="de-DE" altLang="en-US" dirty="0"/>
              <a:t>Missing Required Data</a:t>
            </a:r>
            <a:endParaRPr lang="en-US" altLang="en-US" dirty="0"/>
          </a:p>
        </p:txBody>
      </p:sp>
      <p:sp>
        <p:nvSpPr>
          <p:cNvPr id="2" name="Content Placeholder 1"/>
          <p:cNvSpPr>
            <a:spLocks noGrp="1"/>
          </p:cNvSpPr>
          <p:nvPr>
            <p:ph sz="half" idx="1"/>
          </p:nvPr>
        </p:nvSpPr>
        <p:spPr/>
        <p:txBody>
          <a:bodyPr/>
          <a:lstStyle/>
          <a:p>
            <a:endParaRPr lang="en-US"/>
          </a:p>
        </p:txBody>
      </p:sp>
      <p:sp>
        <p:nvSpPr>
          <p:cNvPr id="3" name="Text Placeholder 2"/>
          <p:cNvSpPr>
            <a:spLocks noGrp="1"/>
          </p:cNvSpPr>
          <p:nvPr>
            <p:ph type="body" sz="half" idx="2"/>
          </p:nvPr>
        </p:nvSpPr>
        <p:spPr>
          <a:xfrm>
            <a:off x="639763" y="4495799"/>
            <a:ext cx="7953375" cy="1673225"/>
          </a:xfrm>
        </p:spPr>
        <p:txBody>
          <a:bodyPr/>
          <a:lstStyle/>
          <a:p>
            <a:pPr eaLnBrk="1" hangingPunct="1">
              <a:spcBef>
                <a:spcPct val="50000"/>
              </a:spcBef>
              <a:buFont typeface="Wingdings" panose="05000000000000000000" pitchFamily="2" charset="2"/>
              <a:buChar char="v"/>
            </a:pPr>
            <a:r>
              <a:rPr lang="en-US" altLang="en-US" dirty="0">
                <a:latin typeface="Calisto MT" pitchFamily="18" charset="0"/>
              </a:rPr>
              <a:t>At anytime during the case, the user can verify all required data has been completed.</a:t>
            </a:r>
          </a:p>
          <a:p>
            <a:pPr eaLnBrk="1" hangingPunct="1">
              <a:spcBef>
                <a:spcPct val="50000"/>
              </a:spcBef>
              <a:buFont typeface="Wingdings" panose="05000000000000000000" pitchFamily="2" charset="2"/>
              <a:buChar char="v"/>
            </a:pPr>
            <a:r>
              <a:rPr lang="en-US" altLang="en-US" dirty="0">
                <a:latin typeface="Calisto MT" pitchFamily="18" charset="0"/>
              </a:rPr>
              <a:t>Go to </a:t>
            </a:r>
            <a:r>
              <a:rPr lang="en-US" altLang="en-US" i="1" dirty="0">
                <a:latin typeface="Calisto MT" pitchFamily="18" charset="0"/>
              </a:rPr>
              <a:t>View</a:t>
            </a:r>
            <a:r>
              <a:rPr lang="en-US" altLang="en-US" b="1" i="1" dirty="0">
                <a:latin typeface="Calisto MT" pitchFamily="18" charset="0"/>
              </a:rPr>
              <a:t> </a:t>
            </a:r>
            <a:r>
              <a:rPr lang="en-US" altLang="en-US" dirty="0">
                <a:latin typeface="Calisto MT" pitchFamily="18" charset="0"/>
                <a:sym typeface="Wingdings" pitchFamily="2" charset="2"/>
              </a:rPr>
              <a:t>then select </a:t>
            </a:r>
            <a:r>
              <a:rPr lang="en-US" altLang="en-US" i="1" dirty="0">
                <a:latin typeface="Calisto MT" pitchFamily="18" charset="0"/>
                <a:sym typeface="Wingdings" pitchFamily="2" charset="2"/>
              </a:rPr>
              <a:t>Missing Required Data</a:t>
            </a:r>
            <a:r>
              <a:rPr lang="en-US" altLang="en-US" dirty="0">
                <a:latin typeface="Calisto MT" pitchFamily="18" charset="0"/>
                <a:sym typeface="Wingdings" pitchFamily="2" charset="2"/>
              </a:rPr>
              <a:t>. </a:t>
            </a:r>
            <a:endParaRPr lang="en-US" altLang="en-US" dirty="0">
              <a:latin typeface="Calisto MT" pitchFamily="18" charset="0"/>
            </a:endParaRPr>
          </a:p>
          <a:p>
            <a:endParaRPr lang="en-US" dirty="0"/>
          </a:p>
        </p:txBody>
      </p:sp>
      <p:sp>
        <p:nvSpPr>
          <p:cNvPr id="26629" name="Rectangle 9"/>
          <p:cNvSpPr>
            <a:spLocks noChangeArrowheads="1"/>
          </p:cNvSpPr>
          <p:nvPr/>
        </p:nvSpPr>
        <p:spPr bwMode="auto">
          <a:xfrm>
            <a:off x="5229225" y="4740275"/>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endParaRPr lang="en-US" altLang="en-US" dirty="0">
              <a:solidFill>
                <a:srgbClr val="000000"/>
              </a:solidFill>
              <a:cs typeface="Arial" charset="0"/>
            </a:endParaRPr>
          </a:p>
        </p:txBody>
      </p:sp>
      <p:pic>
        <p:nvPicPr>
          <p:cNvPr id="8" name="Snagit_PPTE7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87" y="1433739"/>
            <a:ext cx="1661304" cy="2072820"/>
          </a:xfrm>
          <a:prstGeom prst="rect">
            <a:avLst/>
          </a:prstGeom>
          <a:noFill/>
          <a:ln w="28575">
            <a:solidFill>
              <a:schemeClr val="accent3"/>
            </a:solidFill>
          </a:ln>
        </p:spPr>
      </p:pic>
      <p:pic>
        <p:nvPicPr>
          <p:cNvPr id="10" name="Snagit_PPTC8D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4229" y="1433739"/>
            <a:ext cx="6510663" cy="2732314"/>
          </a:xfrm>
          <a:prstGeom prst="rect">
            <a:avLst/>
          </a:prstGeom>
          <a:ln w="28575">
            <a:solidFill>
              <a:schemeClr val="accent3"/>
            </a:solidFill>
          </a:ln>
        </p:spPr>
      </p:pic>
    </p:spTree>
    <p:extLst>
      <p:ext uri="{BB962C8B-B14F-4D97-AF65-F5344CB8AC3E}">
        <p14:creationId xmlns:p14="http://schemas.microsoft.com/office/powerpoint/2010/main" val="91178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gray">
          <a:xfrm>
            <a:off x="0" y="1066800"/>
            <a:ext cx="9144000" cy="53292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00"/>
              </a:solidFill>
              <a:latin typeface="Arial"/>
              <a:cs typeface="Arial" pitchFamily="34" charset="0"/>
            </a:endParaRPr>
          </a:p>
        </p:txBody>
      </p:sp>
      <p:sp>
        <p:nvSpPr>
          <p:cNvPr id="21508" name="Rectangle 3"/>
          <p:cNvSpPr>
            <a:spLocks noGrp="1" noChangeArrowheads="1"/>
          </p:cNvSpPr>
          <p:nvPr>
            <p:ph type="title"/>
          </p:nvPr>
        </p:nvSpPr>
        <p:spPr/>
        <p:txBody>
          <a:bodyPr/>
          <a:lstStyle/>
          <a:p>
            <a:r>
              <a:rPr lang="en-US" altLang="en-US" dirty="0"/>
              <a:t>Adding a New User – </a:t>
            </a:r>
            <a:r>
              <a:rPr lang="de-DE" altLang="en-US" dirty="0"/>
              <a:t>Staff  Entry </a:t>
            </a:r>
            <a:r>
              <a:rPr lang="de-DE" dirty="0"/>
              <a:t>New User </a:t>
            </a:r>
            <a:endParaRPr lang="de-DE" dirty="0">
              <a:solidFill>
                <a:srgbClr val="FF0000"/>
              </a:solidFill>
            </a:endParaRPr>
          </a:p>
        </p:txBody>
      </p:sp>
      <p:pic>
        <p:nvPicPr>
          <p:cNvPr id="7" name="Snagit_PPT40C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295400"/>
            <a:ext cx="6781429" cy="3352800"/>
          </a:xfrm>
          <a:ln w="28575">
            <a:solidFill>
              <a:schemeClr val="accent3"/>
            </a:solidFill>
          </a:ln>
        </p:spPr>
      </p:pic>
      <p:sp>
        <p:nvSpPr>
          <p:cNvPr id="2" name="Slide Number Placeholder 1"/>
          <p:cNvSpPr>
            <a:spLocks noGrp="1"/>
          </p:cNvSpPr>
          <p:nvPr>
            <p:ph type="sldNum" sz="quarter" idx="11"/>
          </p:nvPr>
        </p:nvSpPr>
        <p:spPr/>
        <p:txBody>
          <a:bodyPr/>
          <a:lstStyle/>
          <a:p>
            <a:fld id="{EDEFEAF6-BE7C-4DC5-916A-5956829A44A2}" type="slidenum">
              <a:rPr lang="de-DE" smtClean="0">
                <a:solidFill>
                  <a:srgbClr val="000000"/>
                </a:solidFill>
              </a:rPr>
              <a:pPr/>
              <a:t>4</a:t>
            </a:fld>
            <a:r>
              <a:rPr lang="de-DE">
                <a:solidFill>
                  <a:srgbClr val="000000"/>
                </a:solidFill>
              </a:rPr>
              <a:t> |</a:t>
            </a:r>
          </a:p>
        </p:txBody>
      </p:sp>
      <p:sp>
        <p:nvSpPr>
          <p:cNvPr id="4" name="TextBox 3"/>
          <p:cNvSpPr txBox="1"/>
          <p:nvPr/>
        </p:nvSpPr>
        <p:spPr>
          <a:xfrm>
            <a:off x="609600" y="4953000"/>
            <a:ext cx="7848600" cy="1200329"/>
          </a:xfrm>
          <a:prstGeom prst="rect">
            <a:avLst/>
          </a:prstGeom>
          <a:noFill/>
        </p:spPr>
        <p:txBody>
          <a:bodyPr wrap="square" rtlCol="0">
            <a:spAutoFit/>
          </a:bodyPr>
          <a:lstStyle/>
          <a:p>
            <a:pPr marL="285750" lvl="0" indent="-285750">
              <a:buClr>
                <a:schemeClr val="bg2"/>
              </a:buClr>
              <a:buFont typeface="Wingdings" panose="05000000000000000000" pitchFamily="2" charset="2"/>
              <a:buChar char="v"/>
            </a:pPr>
            <a:r>
              <a:rPr lang="de-DE" dirty="0">
                <a:latin typeface="Calisto MT" panose="02040603050505030304" pitchFamily="18" charset="0"/>
              </a:rPr>
              <a:t>Logon Name should be Full Last name and first initial –(i.e.  smithb)</a:t>
            </a:r>
            <a:endParaRPr lang="en-US" dirty="0">
              <a:latin typeface="Calisto MT" panose="02040603050505030304" pitchFamily="18" charset="0"/>
            </a:endParaRPr>
          </a:p>
          <a:p>
            <a:pPr marL="285750" lvl="0" indent="-285750">
              <a:buClr>
                <a:schemeClr val="bg2"/>
              </a:buClr>
              <a:buFont typeface="Wingdings" panose="05000000000000000000" pitchFamily="2" charset="2"/>
              <a:buChar char="v"/>
            </a:pPr>
            <a:r>
              <a:rPr lang="en-US" dirty="0">
                <a:latin typeface="Calisto MT" panose="02040603050505030304" pitchFamily="18" charset="0"/>
              </a:rPr>
              <a:t>Group should be CRNA or Anesthesiologist </a:t>
            </a:r>
          </a:p>
          <a:p>
            <a:pPr marL="285750" lvl="0" indent="-285750">
              <a:buClr>
                <a:schemeClr val="bg2"/>
              </a:buClr>
              <a:buFont typeface="Wingdings" panose="05000000000000000000" pitchFamily="2" charset="2"/>
              <a:buChar char="v"/>
            </a:pPr>
            <a:r>
              <a:rPr lang="en-US" dirty="0">
                <a:latin typeface="Calisto MT" panose="02040603050505030304" pitchFamily="18" charset="0"/>
              </a:rPr>
              <a:t>Role should be PRIN. ANES for CRNA’s &amp; Residents and ANES SUPER for Anesthesiologist</a:t>
            </a:r>
          </a:p>
        </p:txBody>
      </p:sp>
    </p:spTree>
    <p:extLst>
      <p:ext uri="{BB962C8B-B14F-4D97-AF65-F5344CB8AC3E}">
        <p14:creationId xmlns:p14="http://schemas.microsoft.com/office/powerpoint/2010/main" val="1989220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63" y="333375"/>
            <a:ext cx="6399212" cy="733425"/>
          </a:xfrm>
        </p:spPr>
        <p:txBody>
          <a:bodyPr/>
          <a:lstStyle/>
          <a:p>
            <a:r>
              <a:rPr lang="en-US" altLang="en-US" dirty="0"/>
              <a:t>Available Methods Forms</a:t>
            </a:r>
            <a:endParaRPr lang="en-US" dirty="0"/>
          </a:p>
        </p:txBody>
      </p:sp>
      <p:sp>
        <p:nvSpPr>
          <p:cNvPr id="6" name="Rectangle 6"/>
          <p:cNvSpPr txBox="1">
            <a:spLocks noChangeArrowheads="1"/>
          </p:cNvSpPr>
          <p:nvPr/>
        </p:nvSpPr>
        <p:spPr bwMode="gray">
          <a:xfrm>
            <a:off x="762000" y="1447800"/>
            <a:ext cx="7315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20000"/>
              </a:spcAft>
              <a:buClr>
                <a:schemeClr val="bg2"/>
              </a:buClr>
              <a:buFont typeface="Calisto MT" pitchFamily="18" charset="0"/>
              <a:defRPr sz="1400">
                <a:solidFill>
                  <a:schemeClr val="tx1"/>
                </a:solidFill>
                <a:latin typeface="+mn-lt"/>
                <a:ea typeface="+mn-ea"/>
                <a:cs typeface="+mn-cs"/>
              </a:defRPr>
            </a:lvl1pPr>
            <a:lvl2pPr marL="179388" indent="-177800" algn="l" rtl="0" eaLnBrk="0" fontAlgn="base" hangingPunct="0">
              <a:spcBef>
                <a:spcPct val="20000"/>
              </a:spcBef>
              <a:spcAft>
                <a:spcPct val="20000"/>
              </a:spcAft>
              <a:buChar char="•"/>
              <a:defRPr sz="1400">
                <a:solidFill>
                  <a:schemeClr val="tx1"/>
                </a:solidFill>
                <a:latin typeface="+mn-lt"/>
              </a:defRPr>
            </a:lvl2pPr>
            <a:lvl3pPr marL="350838" indent="-168275" algn="l" rtl="0" eaLnBrk="0" fontAlgn="base" hangingPunct="0">
              <a:spcBef>
                <a:spcPct val="20000"/>
              </a:spcBef>
              <a:spcAft>
                <a:spcPct val="20000"/>
              </a:spcAft>
              <a:buFont typeface="Calisto MT" pitchFamily="18" charset="0"/>
              <a:buChar char="–"/>
              <a:defRPr sz="1400">
                <a:solidFill>
                  <a:schemeClr val="tx1"/>
                </a:solidFill>
                <a:latin typeface="+mn-lt"/>
              </a:defRPr>
            </a:lvl3pPr>
            <a:lvl4pPr marL="541338" indent="-187325" algn="l" rtl="0" eaLnBrk="0" fontAlgn="base" hangingPunct="0">
              <a:spcBef>
                <a:spcPct val="20000"/>
              </a:spcBef>
              <a:spcAft>
                <a:spcPct val="20000"/>
              </a:spcAft>
              <a:buFont typeface="Calisto MT" pitchFamily="18" charset="0"/>
              <a:buChar char="§"/>
              <a:defRPr sz="1400">
                <a:solidFill>
                  <a:schemeClr val="tx1"/>
                </a:solidFill>
                <a:latin typeface="+mn-lt"/>
              </a:defRPr>
            </a:lvl4pPr>
            <a:lvl5pPr marL="712788" indent="-168275" algn="l" rtl="0" eaLnBrk="0" fontAlgn="base" hangingPunct="0">
              <a:spcBef>
                <a:spcPct val="20000"/>
              </a:spcBef>
              <a:spcAft>
                <a:spcPct val="20000"/>
              </a:spcAft>
              <a:buFont typeface="Calisto MT" pitchFamily="18" charset="0"/>
              <a:buChar char="–"/>
              <a:defRPr sz="1400">
                <a:solidFill>
                  <a:schemeClr val="tx1"/>
                </a:solidFill>
                <a:latin typeface="+mn-lt"/>
              </a:defRPr>
            </a:lvl5pPr>
            <a:lvl6pPr marL="1171438" indent="-169843" algn="l" rtl="0" fontAlgn="base">
              <a:spcBef>
                <a:spcPct val="20000"/>
              </a:spcBef>
              <a:spcAft>
                <a:spcPct val="20000"/>
              </a:spcAft>
              <a:buFont typeface="Calisto MT" pitchFamily="18" charset="0"/>
              <a:buChar char="–"/>
              <a:defRPr>
                <a:solidFill>
                  <a:schemeClr val="tx1"/>
                </a:solidFill>
                <a:latin typeface="+mn-lt"/>
              </a:defRPr>
            </a:lvl6pPr>
            <a:lvl7pPr marL="1628584" indent="-169843" algn="l" rtl="0" fontAlgn="base">
              <a:spcBef>
                <a:spcPct val="20000"/>
              </a:spcBef>
              <a:spcAft>
                <a:spcPct val="20000"/>
              </a:spcAft>
              <a:buFont typeface="Calisto MT" pitchFamily="18" charset="0"/>
              <a:buChar char="–"/>
              <a:defRPr>
                <a:solidFill>
                  <a:schemeClr val="tx1"/>
                </a:solidFill>
                <a:latin typeface="+mn-lt"/>
              </a:defRPr>
            </a:lvl7pPr>
            <a:lvl8pPr marL="2085731" indent="-169843" algn="l" rtl="0" fontAlgn="base">
              <a:spcBef>
                <a:spcPct val="20000"/>
              </a:spcBef>
              <a:spcAft>
                <a:spcPct val="20000"/>
              </a:spcAft>
              <a:buFont typeface="Calisto MT" pitchFamily="18" charset="0"/>
              <a:buChar char="–"/>
              <a:defRPr>
                <a:solidFill>
                  <a:schemeClr val="tx1"/>
                </a:solidFill>
                <a:latin typeface="+mn-lt"/>
              </a:defRPr>
            </a:lvl8pPr>
            <a:lvl9pPr marL="2542878" indent="-169843" algn="l" rtl="0" fontAlgn="base">
              <a:spcBef>
                <a:spcPct val="20000"/>
              </a:spcBef>
              <a:spcAft>
                <a:spcPct val="20000"/>
              </a:spcAft>
              <a:buFont typeface="Calisto MT" pitchFamily="18" charset="0"/>
              <a:buChar char="–"/>
              <a:defRPr>
                <a:solidFill>
                  <a:schemeClr val="tx1"/>
                </a:solidFill>
                <a:latin typeface="+mn-lt"/>
              </a:defRPr>
            </a:lvl9pPr>
          </a:lstStyle>
          <a:p>
            <a:pPr marL="285750" indent="-285750">
              <a:buClr>
                <a:srgbClr val="000099"/>
              </a:buClr>
              <a:buFont typeface="Arial" pitchFamily="34" charset="0"/>
              <a:buChar char="•"/>
            </a:pPr>
            <a:endParaRPr lang="de-DE" i="1" dirty="0">
              <a:solidFill>
                <a:srgbClr val="000000"/>
              </a:solidFill>
              <a:latin typeface="Arial" charset="0"/>
            </a:endParaRPr>
          </a:p>
        </p:txBody>
      </p:sp>
      <p:grpSp>
        <p:nvGrpSpPr>
          <p:cNvPr id="7" name="Group 2"/>
          <p:cNvGrpSpPr>
            <a:grpSpLocks/>
          </p:cNvGrpSpPr>
          <p:nvPr/>
        </p:nvGrpSpPr>
        <p:grpSpPr bwMode="auto">
          <a:xfrm>
            <a:off x="1463040" y="1645920"/>
            <a:ext cx="3673476" cy="1585912"/>
            <a:chOff x="669924" y="1233487"/>
            <a:chExt cx="3673476" cy="1585913"/>
          </a:xfrm>
        </p:grpSpPr>
        <p:pic>
          <p:nvPicPr>
            <p:cNvPr id="8" name="Picture 9" descr="5d"/>
            <p:cNvPicPr>
              <a:picLocks noChangeAspect="1" noChangeArrowheads="1"/>
            </p:cNvPicPr>
            <p:nvPr/>
          </p:nvPicPr>
          <p:blipFill>
            <a:blip r:embed="rId3">
              <a:extLst>
                <a:ext uri="{28A0092B-C50C-407E-A947-70E740481C1C}">
                  <a14:useLocalDpi xmlns:a14="http://schemas.microsoft.com/office/drawing/2010/main" val="0"/>
                </a:ext>
              </a:extLst>
            </a:blip>
            <a:srcRect l="1210" t="15013" r="40742" b="60799"/>
            <a:stretch>
              <a:fillRect/>
            </a:stretch>
          </p:blipFill>
          <p:spPr bwMode="auto">
            <a:xfrm>
              <a:off x="685800" y="1600200"/>
              <a:ext cx="3657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669924" y="1233487"/>
              <a:ext cx="367347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20000"/>
                </a:spcAft>
                <a:buClr>
                  <a:schemeClr val="bg2"/>
                </a:buClr>
                <a:buFont typeface="Arial" charset="0"/>
                <a:defRPr>
                  <a:solidFill>
                    <a:schemeClr val="tx1"/>
                  </a:solidFill>
                  <a:latin typeface="Arial" charset="0"/>
                </a:defRPr>
              </a:lvl1pPr>
              <a:lvl2pPr marL="742950" indent="-285750" eaLnBrk="0" hangingPunct="0">
                <a:spcBef>
                  <a:spcPct val="20000"/>
                </a:spcBef>
                <a:spcAft>
                  <a:spcPct val="20000"/>
                </a:spcAft>
                <a:buFont typeface="Wingdings" pitchFamily="2" charset="2"/>
                <a:buChar char="§"/>
                <a:defRPr>
                  <a:solidFill>
                    <a:schemeClr val="tx1"/>
                  </a:solidFill>
                  <a:latin typeface="Arial" charset="0"/>
                </a:defRPr>
              </a:lvl2pPr>
              <a:lvl3pPr marL="1143000" indent="-228600" eaLnBrk="0" hangingPunct="0">
                <a:spcBef>
                  <a:spcPct val="20000"/>
                </a:spcBef>
                <a:spcAft>
                  <a:spcPct val="20000"/>
                </a:spcAft>
                <a:buFont typeface="Arial" charset="0"/>
                <a:buChar char="–"/>
                <a:defRPr>
                  <a:solidFill>
                    <a:schemeClr val="tx1"/>
                  </a:solidFill>
                  <a:latin typeface="Arial" charset="0"/>
                </a:defRPr>
              </a:lvl3pPr>
              <a:lvl4pPr marL="1600200" indent="-228600" eaLnBrk="0" hangingPunct="0">
                <a:spcBef>
                  <a:spcPct val="20000"/>
                </a:spcBef>
                <a:spcAft>
                  <a:spcPct val="20000"/>
                </a:spcAft>
                <a:buFont typeface="Wingdings" pitchFamily="2" charset="2"/>
                <a:buChar char="§"/>
                <a:defRPr>
                  <a:solidFill>
                    <a:schemeClr val="tx1"/>
                  </a:solidFill>
                  <a:latin typeface="Arial" charset="0"/>
                </a:defRPr>
              </a:lvl4pPr>
              <a:lvl5pPr marL="2057400" indent="-228600" eaLnBrk="0" hangingPunct="0">
                <a:spcBef>
                  <a:spcPct val="20000"/>
                </a:spcBef>
                <a:spcAft>
                  <a:spcPct val="20000"/>
                </a:spcAft>
                <a:buFont typeface="Arial" charset="0"/>
                <a:buChar char="–"/>
                <a:defRPr>
                  <a:solidFill>
                    <a:schemeClr val="tx1"/>
                  </a:solidFill>
                  <a:latin typeface="Arial" charset="0"/>
                </a:defRPr>
              </a:lvl5pPr>
              <a:lvl6pPr marL="2514600" indent="-228600" eaLnBrk="0" fontAlgn="base" hangingPunct="0">
                <a:spcBef>
                  <a:spcPct val="20000"/>
                </a:spcBef>
                <a:spcAft>
                  <a:spcPct val="20000"/>
                </a:spcAft>
                <a:buFont typeface="Arial" charset="0"/>
                <a:buChar char="–"/>
                <a:defRPr>
                  <a:solidFill>
                    <a:schemeClr val="tx1"/>
                  </a:solidFill>
                  <a:latin typeface="Arial" charset="0"/>
                </a:defRPr>
              </a:lvl6pPr>
              <a:lvl7pPr marL="2971800" indent="-228600" eaLnBrk="0" fontAlgn="base" hangingPunct="0">
                <a:spcBef>
                  <a:spcPct val="20000"/>
                </a:spcBef>
                <a:spcAft>
                  <a:spcPct val="20000"/>
                </a:spcAft>
                <a:buFont typeface="Arial" charset="0"/>
                <a:buChar char="–"/>
                <a:defRPr>
                  <a:solidFill>
                    <a:schemeClr val="tx1"/>
                  </a:solidFill>
                  <a:latin typeface="Arial" charset="0"/>
                </a:defRPr>
              </a:lvl7pPr>
              <a:lvl8pPr marL="3429000" indent="-228600" eaLnBrk="0" fontAlgn="base" hangingPunct="0">
                <a:spcBef>
                  <a:spcPct val="20000"/>
                </a:spcBef>
                <a:spcAft>
                  <a:spcPct val="20000"/>
                </a:spcAft>
                <a:buFont typeface="Arial" charset="0"/>
                <a:buChar char="–"/>
                <a:defRPr>
                  <a:solidFill>
                    <a:schemeClr val="tx1"/>
                  </a:solidFill>
                  <a:latin typeface="Arial" charset="0"/>
                </a:defRPr>
              </a:lvl8pPr>
              <a:lvl9pPr marL="3886200" indent="-228600" eaLnBrk="0" fontAlgn="base" hangingPunct="0">
                <a:spcBef>
                  <a:spcPct val="20000"/>
                </a:spcBef>
                <a:spcAft>
                  <a:spcPct val="20000"/>
                </a:spcAft>
                <a:buFont typeface="Arial" charset="0"/>
                <a:buChar char="–"/>
                <a:defRPr>
                  <a:solidFill>
                    <a:schemeClr val="tx1"/>
                  </a:solidFill>
                  <a:latin typeface="Arial" charset="0"/>
                </a:defRPr>
              </a:lvl9pPr>
            </a:lstStyle>
            <a:p>
              <a:pPr algn="ctr" eaLnBrk="1" fontAlgn="base" hangingPunct="1">
                <a:spcBef>
                  <a:spcPct val="0"/>
                </a:spcBef>
                <a:spcAft>
                  <a:spcPct val="0"/>
                </a:spcAft>
                <a:buClrTx/>
                <a:buFontTx/>
                <a:buNone/>
              </a:pPr>
              <a:r>
                <a:rPr lang="en-US" altLang="en-US" i="1" dirty="0">
                  <a:solidFill>
                    <a:srgbClr val="000000"/>
                  </a:solidFill>
                  <a:latin typeface="Calisto MT"/>
                  <a:cs typeface="Arial" charset="0"/>
                </a:rPr>
                <a:t>General</a:t>
              </a:r>
            </a:p>
          </p:txBody>
        </p:sp>
      </p:grpSp>
      <p:grpSp>
        <p:nvGrpSpPr>
          <p:cNvPr id="10" name="Group 1"/>
          <p:cNvGrpSpPr>
            <a:grpSpLocks/>
          </p:cNvGrpSpPr>
          <p:nvPr/>
        </p:nvGrpSpPr>
        <p:grpSpPr bwMode="auto">
          <a:xfrm>
            <a:off x="5638800" y="1645920"/>
            <a:ext cx="1607291" cy="1500313"/>
            <a:chOff x="4953000" y="1257297"/>
            <a:chExt cx="1295400" cy="1257303"/>
          </a:xfrm>
        </p:grpSpPr>
        <p:pic>
          <p:nvPicPr>
            <p:cNvPr id="11" name="Picture 10" descr="5e"/>
            <p:cNvPicPr>
              <a:picLocks noChangeAspect="1" noChangeArrowheads="1"/>
            </p:cNvPicPr>
            <p:nvPr/>
          </p:nvPicPr>
          <p:blipFill>
            <a:blip r:embed="rId4">
              <a:extLst>
                <a:ext uri="{28A0092B-C50C-407E-A947-70E740481C1C}">
                  <a14:useLocalDpi xmlns:a14="http://schemas.microsoft.com/office/drawing/2010/main" val="0"/>
                </a:ext>
              </a:extLst>
            </a:blip>
            <a:srcRect l="2325" t="15111" r="79070" b="67444"/>
            <a:stretch>
              <a:fillRect/>
            </a:stretch>
          </p:blipFill>
          <p:spPr bwMode="auto">
            <a:xfrm>
              <a:off x="5029200" y="1600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4953000" y="1257297"/>
              <a:ext cx="1295400" cy="30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20000"/>
                </a:spcAft>
                <a:buClr>
                  <a:schemeClr val="bg2"/>
                </a:buClr>
                <a:buFont typeface="Arial" charset="0"/>
                <a:defRPr>
                  <a:solidFill>
                    <a:schemeClr val="tx1"/>
                  </a:solidFill>
                  <a:latin typeface="Arial" charset="0"/>
                </a:defRPr>
              </a:lvl1pPr>
              <a:lvl2pPr marL="742950" indent="-285750" eaLnBrk="0" hangingPunct="0">
                <a:spcBef>
                  <a:spcPct val="20000"/>
                </a:spcBef>
                <a:spcAft>
                  <a:spcPct val="20000"/>
                </a:spcAft>
                <a:buFont typeface="Wingdings" pitchFamily="2" charset="2"/>
                <a:buChar char="§"/>
                <a:defRPr>
                  <a:solidFill>
                    <a:schemeClr val="tx1"/>
                  </a:solidFill>
                  <a:latin typeface="Arial" charset="0"/>
                </a:defRPr>
              </a:lvl2pPr>
              <a:lvl3pPr marL="1143000" indent="-228600" eaLnBrk="0" hangingPunct="0">
                <a:spcBef>
                  <a:spcPct val="20000"/>
                </a:spcBef>
                <a:spcAft>
                  <a:spcPct val="20000"/>
                </a:spcAft>
                <a:buFont typeface="Arial" charset="0"/>
                <a:buChar char="–"/>
                <a:defRPr>
                  <a:solidFill>
                    <a:schemeClr val="tx1"/>
                  </a:solidFill>
                  <a:latin typeface="Arial" charset="0"/>
                </a:defRPr>
              </a:lvl3pPr>
              <a:lvl4pPr marL="1600200" indent="-228600" eaLnBrk="0" hangingPunct="0">
                <a:spcBef>
                  <a:spcPct val="20000"/>
                </a:spcBef>
                <a:spcAft>
                  <a:spcPct val="20000"/>
                </a:spcAft>
                <a:buFont typeface="Wingdings" pitchFamily="2" charset="2"/>
                <a:buChar char="§"/>
                <a:defRPr>
                  <a:solidFill>
                    <a:schemeClr val="tx1"/>
                  </a:solidFill>
                  <a:latin typeface="Arial" charset="0"/>
                </a:defRPr>
              </a:lvl4pPr>
              <a:lvl5pPr marL="2057400" indent="-228600" eaLnBrk="0" hangingPunct="0">
                <a:spcBef>
                  <a:spcPct val="20000"/>
                </a:spcBef>
                <a:spcAft>
                  <a:spcPct val="20000"/>
                </a:spcAft>
                <a:buFont typeface="Arial" charset="0"/>
                <a:buChar char="–"/>
                <a:defRPr>
                  <a:solidFill>
                    <a:schemeClr val="tx1"/>
                  </a:solidFill>
                  <a:latin typeface="Arial" charset="0"/>
                </a:defRPr>
              </a:lvl5pPr>
              <a:lvl6pPr marL="2514600" indent="-228600" eaLnBrk="0" fontAlgn="base" hangingPunct="0">
                <a:spcBef>
                  <a:spcPct val="20000"/>
                </a:spcBef>
                <a:spcAft>
                  <a:spcPct val="20000"/>
                </a:spcAft>
                <a:buFont typeface="Arial" charset="0"/>
                <a:buChar char="–"/>
                <a:defRPr>
                  <a:solidFill>
                    <a:schemeClr val="tx1"/>
                  </a:solidFill>
                  <a:latin typeface="Arial" charset="0"/>
                </a:defRPr>
              </a:lvl6pPr>
              <a:lvl7pPr marL="2971800" indent="-228600" eaLnBrk="0" fontAlgn="base" hangingPunct="0">
                <a:spcBef>
                  <a:spcPct val="20000"/>
                </a:spcBef>
                <a:spcAft>
                  <a:spcPct val="20000"/>
                </a:spcAft>
                <a:buFont typeface="Arial" charset="0"/>
                <a:buChar char="–"/>
                <a:defRPr>
                  <a:solidFill>
                    <a:schemeClr val="tx1"/>
                  </a:solidFill>
                  <a:latin typeface="Arial" charset="0"/>
                </a:defRPr>
              </a:lvl7pPr>
              <a:lvl8pPr marL="3429000" indent="-228600" eaLnBrk="0" fontAlgn="base" hangingPunct="0">
                <a:spcBef>
                  <a:spcPct val="20000"/>
                </a:spcBef>
                <a:spcAft>
                  <a:spcPct val="20000"/>
                </a:spcAft>
                <a:buFont typeface="Arial" charset="0"/>
                <a:buChar char="–"/>
                <a:defRPr>
                  <a:solidFill>
                    <a:schemeClr val="tx1"/>
                  </a:solidFill>
                  <a:latin typeface="Arial" charset="0"/>
                </a:defRPr>
              </a:lvl8pPr>
              <a:lvl9pPr marL="3886200" indent="-228600" eaLnBrk="0" fontAlgn="base" hangingPunct="0">
                <a:spcBef>
                  <a:spcPct val="20000"/>
                </a:spcBef>
                <a:spcAft>
                  <a:spcPct val="20000"/>
                </a:spcAft>
                <a:buFont typeface="Arial" charset="0"/>
                <a:buChar char="–"/>
                <a:defRPr>
                  <a:solidFill>
                    <a:schemeClr val="tx1"/>
                  </a:solidFill>
                  <a:latin typeface="Arial" charset="0"/>
                </a:defRPr>
              </a:lvl9pPr>
            </a:lstStyle>
            <a:p>
              <a:pPr algn="ctr" eaLnBrk="1" fontAlgn="base" hangingPunct="1">
                <a:spcBef>
                  <a:spcPct val="0"/>
                </a:spcBef>
                <a:spcAft>
                  <a:spcPct val="0"/>
                </a:spcAft>
                <a:buClrTx/>
              </a:pPr>
              <a:r>
                <a:rPr lang="en-US" altLang="en-US" i="1" dirty="0">
                  <a:solidFill>
                    <a:srgbClr val="000000"/>
                  </a:solidFill>
                  <a:latin typeface="Calisto MT"/>
                  <a:cs typeface="Arial" charset="0"/>
                </a:rPr>
                <a:t>MAC</a:t>
              </a:r>
            </a:p>
          </p:txBody>
        </p:sp>
      </p:grpSp>
      <p:grpSp>
        <p:nvGrpSpPr>
          <p:cNvPr id="5" name="Group 4"/>
          <p:cNvGrpSpPr/>
          <p:nvPr/>
        </p:nvGrpSpPr>
        <p:grpSpPr>
          <a:xfrm>
            <a:off x="457200" y="3928054"/>
            <a:ext cx="3145972" cy="1676762"/>
            <a:chOff x="457200" y="3928054"/>
            <a:chExt cx="3145972" cy="1676762"/>
          </a:xfrm>
        </p:grpSpPr>
        <p:pic>
          <p:nvPicPr>
            <p:cNvPr id="4" name="Snagit_PPT3E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128" y="4362576"/>
              <a:ext cx="3120044" cy="1242240"/>
            </a:xfrm>
            <a:prstGeom prst="rect">
              <a:avLst/>
            </a:prstGeom>
          </p:spPr>
        </p:pic>
        <p:sp>
          <p:nvSpPr>
            <p:cNvPr id="15" name="Text Box 4"/>
            <p:cNvSpPr txBox="1">
              <a:spLocks noChangeArrowheads="1"/>
            </p:cNvSpPr>
            <p:nvPr/>
          </p:nvSpPr>
          <p:spPr bwMode="auto">
            <a:xfrm>
              <a:off x="457200" y="3928054"/>
              <a:ext cx="31459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20000"/>
                </a:spcAft>
                <a:buClr>
                  <a:schemeClr val="bg2"/>
                </a:buClr>
                <a:buFont typeface="Arial" charset="0"/>
                <a:defRPr>
                  <a:solidFill>
                    <a:schemeClr val="tx1"/>
                  </a:solidFill>
                  <a:latin typeface="Arial" charset="0"/>
                </a:defRPr>
              </a:lvl1pPr>
              <a:lvl2pPr marL="742950" indent="-285750" eaLnBrk="0" hangingPunct="0">
                <a:spcBef>
                  <a:spcPct val="20000"/>
                </a:spcBef>
                <a:spcAft>
                  <a:spcPct val="20000"/>
                </a:spcAft>
                <a:buFont typeface="Wingdings" pitchFamily="2" charset="2"/>
                <a:buChar char="§"/>
                <a:defRPr>
                  <a:solidFill>
                    <a:schemeClr val="tx1"/>
                  </a:solidFill>
                  <a:latin typeface="Arial" charset="0"/>
                </a:defRPr>
              </a:lvl2pPr>
              <a:lvl3pPr marL="1143000" indent="-228600" eaLnBrk="0" hangingPunct="0">
                <a:spcBef>
                  <a:spcPct val="20000"/>
                </a:spcBef>
                <a:spcAft>
                  <a:spcPct val="20000"/>
                </a:spcAft>
                <a:buFont typeface="Arial" charset="0"/>
                <a:buChar char="–"/>
                <a:defRPr>
                  <a:solidFill>
                    <a:schemeClr val="tx1"/>
                  </a:solidFill>
                  <a:latin typeface="Arial" charset="0"/>
                </a:defRPr>
              </a:lvl3pPr>
              <a:lvl4pPr marL="1600200" indent="-228600" eaLnBrk="0" hangingPunct="0">
                <a:spcBef>
                  <a:spcPct val="20000"/>
                </a:spcBef>
                <a:spcAft>
                  <a:spcPct val="20000"/>
                </a:spcAft>
                <a:buFont typeface="Wingdings" pitchFamily="2" charset="2"/>
                <a:buChar char="§"/>
                <a:defRPr>
                  <a:solidFill>
                    <a:schemeClr val="tx1"/>
                  </a:solidFill>
                  <a:latin typeface="Arial" charset="0"/>
                </a:defRPr>
              </a:lvl4pPr>
              <a:lvl5pPr marL="2057400" indent="-228600" eaLnBrk="0" hangingPunct="0">
                <a:spcBef>
                  <a:spcPct val="20000"/>
                </a:spcBef>
                <a:spcAft>
                  <a:spcPct val="20000"/>
                </a:spcAft>
                <a:buFont typeface="Arial" charset="0"/>
                <a:buChar char="–"/>
                <a:defRPr>
                  <a:solidFill>
                    <a:schemeClr val="tx1"/>
                  </a:solidFill>
                  <a:latin typeface="Arial" charset="0"/>
                </a:defRPr>
              </a:lvl5pPr>
              <a:lvl6pPr marL="2514600" indent="-228600" eaLnBrk="0" fontAlgn="base" hangingPunct="0">
                <a:spcBef>
                  <a:spcPct val="20000"/>
                </a:spcBef>
                <a:spcAft>
                  <a:spcPct val="20000"/>
                </a:spcAft>
                <a:buFont typeface="Arial" charset="0"/>
                <a:buChar char="–"/>
                <a:defRPr>
                  <a:solidFill>
                    <a:schemeClr val="tx1"/>
                  </a:solidFill>
                  <a:latin typeface="Arial" charset="0"/>
                </a:defRPr>
              </a:lvl6pPr>
              <a:lvl7pPr marL="2971800" indent="-228600" eaLnBrk="0" fontAlgn="base" hangingPunct="0">
                <a:spcBef>
                  <a:spcPct val="20000"/>
                </a:spcBef>
                <a:spcAft>
                  <a:spcPct val="20000"/>
                </a:spcAft>
                <a:buFont typeface="Arial" charset="0"/>
                <a:buChar char="–"/>
                <a:defRPr>
                  <a:solidFill>
                    <a:schemeClr val="tx1"/>
                  </a:solidFill>
                  <a:latin typeface="Arial" charset="0"/>
                </a:defRPr>
              </a:lvl7pPr>
              <a:lvl8pPr marL="3429000" indent="-228600" eaLnBrk="0" fontAlgn="base" hangingPunct="0">
                <a:spcBef>
                  <a:spcPct val="20000"/>
                </a:spcBef>
                <a:spcAft>
                  <a:spcPct val="20000"/>
                </a:spcAft>
                <a:buFont typeface="Arial" charset="0"/>
                <a:buChar char="–"/>
                <a:defRPr>
                  <a:solidFill>
                    <a:schemeClr val="tx1"/>
                  </a:solidFill>
                  <a:latin typeface="Arial" charset="0"/>
                </a:defRPr>
              </a:lvl8pPr>
              <a:lvl9pPr marL="3886200" indent="-228600" eaLnBrk="0" fontAlgn="base" hangingPunct="0">
                <a:spcBef>
                  <a:spcPct val="20000"/>
                </a:spcBef>
                <a:spcAft>
                  <a:spcPct val="20000"/>
                </a:spcAft>
                <a:buFont typeface="Arial" charset="0"/>
                <a:buChar char="–"/>
                <a:defRPr>
                  <a:solidFill>
                    <a:schemeClr val="tx1"/>
                  </a:solidFill>
                  <a:latin typeface="Arial" charset="0"/>
                </a:defRPr>
              </a:lvl9pPr>
            </a:lstStyle>
            <a:p>
              <a:pPr algn="ctr" eaLnBrk="1" fontAlgn="base" hangingPunct="1">
                <a:spcBef>
                  <a:spcPct val="0"/>
                </a:spcBef>
                <a:spcAft>
                  <a:spcPct val="0"/>
                </a:spcAft>
                <a:buClrTx/>
              </a:pPr>
              <a:r>
                <a:rPr lang="en-US" altLang="en-US" i="1" dirty="0">
                  <a:solidFill>
                    <a:srgbClr val="000000"/>
                  </a:solidFill>
                  <a:latin typeface="Calisto MT"/>
                  <a:cs typeface="Arial" charset="0"/>
                </a:rPr>
                <a:t>Regional</a:t>
              </a:r>
              <a:r>
                <a:rPr lang="en-US" altLang="en-US" b="1" i="1" dirty="0">
                  <a:solidFill>
                    <a:srgbClr val="000000"/>
                  </a:solidFill>
                  <a:latin typeface="Calisto MT"/>
                  <a:cs typeface="Arial" charset="0"/>
                </a:rPr>
                <a:t> </a:t>
              </a:r>
              <a:r>
                <a:rPr lang="en-US" altLang="en-US" i="1" dirty="0">
                  <a:solidFill>
                    <a:srgbClr val="000000"/>
                  </a:solidFill>
                  <a:latin typeface="Calisto MT"/>
                  <a:cs typeface="Arial" charset="0"/>
                </a:rPr>
                <a:t>Neuraxial</a:t>
              </a:r>
            </a:p>
          </p:txBody>
        </p:sp>
      </p:grpSp>
      <p:grpSp>
        <p:nvGrpSpPr>
          <p:cNvPr id="16" name="Group 4"/>
          <p:cNvGrpSpPr>
            <a:grpSpLocks/>
          </p:cNvGrpSpPr>
          <p:nvPr/>
        </p:nvGrpSpPr>
        <p:grpSpPr bwMode="auto">
          <a:xfrm>
            <a:off x="3775075" y="3931920"/>
            <a:ext cx="2355850" cy="1737793"/>
            <a:chOff x="5013325" y="2971801"/>
            <a:chExt cx="2355850" cy="1737244"/>
          </a:xfrm>
        </p:grpSpPr>
        <p:pic>
          <p:nvPicPr>
            <p:cNvPr id="17" name="Picture 12" descr="5g"/>
            <p:cNvPicPr>
              <a:picLocks noChangeAspect="1" noChangeArrowheads="1"/>
            </p:cNvPicPr>
            <p:nvPr/>
          </p:nvPicPr>
          <p:blipFill>
            <a:blip r:embed="rId6">
              <a:extLst>
                <a:ext uri="{28A0092B-C50C-407E-A947-70E740481C1C}">
                  <a14:useLocalDpi xmlns:a14="http://schemas.microsoft.com/office/drawing/2010/main" val="0"/>
                </a:ext>
              </a:extLst>
            </a:blip>
            <a:srcRect l="1234" t="15750" r="61728" b="56477"/>
            <a:stretch>
              <a:fillRect/>
            </a:stretch>
          </p:blipFill>
          <p:spPr bwMode="auto">
            <a:xfrm>
              <a:off x="5083175" y="3337445"/>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
            <p:cNvSpPr txBox="1">
              <a:spLocks noChangeArrowheads="1"/>
            </p:cNvSpPr>
            <p:nvPr/>
          </p:nvSpPr>
          <p:spPr bwMode="auto">
            <a:xfrm>
              <a:off x="5013325" y="2971801"/>
              <a:ext cx="2355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ct val="20000"/>
                </a:spcAft>
                <a:buClr>
                  <a:schemeClr val="bg2"/>
                </a:buClr>
                <a:buFont typeface="Arial" charset="0"/>
                <a:defRPr>
                  <a:solidFill>
                    <a:schemeClr val="tx1"/>
                  </a:solidFill>
                  <a:latin typeface="Arial" charset="0"/>
                </a:defRPr>
              </a:lvl1pPr>
              <a:lvl2pPr marL="742950" indent="-285750" eaLnBrk="0" hangingPunct="0">
                <a:spcBef>
                  <a:spcPct val="20000"/>
                </a:spcBef>
                <a:spcAft>
                  <a:spcPct val="20000"/>
                </a:spcAft>
                <a:buFont typeface="Wingdings" pitchFamily="2" charset="2"/>
                <a:buChar char="§"/>
                <a:defRPr>
                  <a:solidFill>
                    <a:schemeClr val="tx1"/>
                  </a:solidFill>
                  <a:latin typeface="Arial" charset="0"/>
                </a:defRPr>
              </a:lvl2pPr>
              <a:lvl3pPr marL="1143000" indent="-228600" eaLnBrk="0" hangingPunct="0">
                <a:spcBef>
                  <a:spcPct val="20000"/>
                </a:spcBef>
                <a:spcAft>
                  <a:spcPct val="20000"/>
                </a:spcAft>
                <a:buFont typeface="Arial" charset="0"/>
                <a:buChar char="–"/>
                <a:defRPr>
                  <a:solidFill>
                    <a:schemeClr val="tx1"/>
                  </a:solidFill>
                  <a:latin typeface="Arial" charset="0"/>
                </a:defRPr>
              </a:lvl3pPr>
              <a:lvl4pPr marL="1600200" indent="-228600" eaLnBrk="0" hangingPunct="0">
                <a:spcBef>
                  <a:spcPct val="20000"/>
                </a:spcBef>
                <a:spcAft>
                  <a:spcPct val="20000"/>
                </a:spcAft>
                <a:buFont typeface="Wingdings" pitchFamily="2" charset="2"/>
                <a:buChar char="§"/>
                <a:defRPr>
                  <a:solidFill>
                    <a:schemeClr val="tx1"/>
                  </a:solidFill>
                  <a:latin typeface="Arial" charset="0"/>
                </a:defRPr>
              </a:lvl4pPr>
              <a:lvl5pPr marL="2057400" indent="-228600" eaLnBrk="0" hangingPunct="0">
                <a:spcBef>
                  <a:spcPct val="20000"/>
                </a:spcBef>
                <a:spcAft>
                  <a:spcPct val="20000"/>
                </a:spcAft>
                <a:buFont typeface="Arial" charset="0"/>
                <a:buChar char="–"/>
                <a:defRPr>
                  <a:solidFill>
                    <a:schemeClr val="tx1"/>
                  </a:solidFill>
                  <a:latin typeface="Arial" charset="0"/>
                </a:defRPr>
              </a:lvl5pPr>
              <a:lvl6pPr marL="2514600" indent="-228600" eaLnBrk="0" fontAlgn="base" hangingPunct="0">
                <a:spcBef>
                  <a:spcPct val="20000"/>
                </a:spcBef>
                <a:spcAft>
                  <a:spcPct val="20000"/>
                </a:spcAft>
                <a:buFont typeface="Arial" charset="0"/>
                <a:buChar char="–"/>
                <a:defRPr>
                  <a:solidFill>
                    <a:schemeClr val="tx1"/>
                  </a:solidFill>
                  <a:latin typeface="Arial" charset="0"/>
                </a:defRPr>
              </a:lvl6pPr>
              <a:lvl7pPr marL="2971800" indent="-228600" eaLnBrk="0" fontAlgn="base" hangingPunct="0">
                <a:spcBef>
                  <a:spcPct val="20000"/>
                </a:spcBef>
                <a:spcAft>
                  <a:spcPct val="20000"/>
                </a:spcAft>
                <a:buFont typeface="Arial" charset="0"/>
                <a:buChar char="–"/>
                <a:defRPr>
                  <a:solidFill>
                    <a:schemeClr val="tx1"/>
                  </a:solidFill>
                  <a:latin typeface="Arial" charset="0"/>
                </a:defRPr>
              </a:lvl7pPr>
              <a:lvl8pPr marL="3429000" indent="-228600" eaLnBrk="0" fontAlgn="base" hangingPunct="0">
                <a:spcBef>
                  <a:spcPct val="20000"/>
                </a:spcBef>
                <a:spcAft>
                  <a:spcPct val="20000"/>
                </a:spcAft>
                <a:buFont typeface="Arial" charset="0"/>
                <a:buChar char="–"/>
                <a:defRPr>
                  <a:solidFill>
                    <a:schemeClr val="tx1"/>
                  </a:solidFill>
                  <a:latin typeface="Arial" charset="0"/>
                </a:defRPr>
              </a:lvl8pPr>
              <a:lvl9pPr marL="3886200" indent="-228600" eaLnBrk="0" fontAlgn="base" hangingPunct="0">
                <a:spcBef>
                  <a:spcPct val="20000"/>
                </a:spcBef>
                <a:spcAft>
                  <a:spcPct val="20000"/>
                </a:spcAft>
                <a:buFont typeface="Arial" charset="0"/>
                <a:buChar char="–"/>
                <a:defRPr>
                  <a:solidFill>
                    <a:schemeClr val="tx1"/>
                  </a:solidFill>
                  <a:latin typeface="Arial" charset="0"/>
                </a:defRPr>
              </a:lvl9pPr>
            </a:lstStyle>
            <a:p>
              <a:pPr algn="ctr" eaLnBrk="1" fontAlgn="base" hangingPunct="1">
                <a:spcBef>
                  <a:spcPct val="0"/>
                </a:spcBef>
                <a:spcAft>
                  <a:spcPct val="0"/>
                </a:spcAft>
                <a:buClrTx/>
              </a:pPr>
              <a:r>
                <a:rPr lang="en-US" altLang="en-US" i="1" dirty="0">
                  <a:solidFill>
                    <a:srgbClr val="000000"/>
                  </a:solidFill>
                  <a:latin typeface="Calisto MT"/>
                  <a:cs typeface="Arial" charset="0"/>
                </a:rPr>
                <a:t>Regional Peripheral</a:t>
              </a:r>
            </a:p>
          </p:txBody>
        </p:sp>
      </p:grpSp>
      <p:pic>
        <p:nvPicPr>
          <p:cNvPr id="3" name="Snagit_PPTF3E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4297680"/>
            <a:ext cx="2595237" cy="1380952"/>
          </a:xfrm>
          <a:prstGeom prst="rect">
            <a:avLst/>
          </a:prstGeom>
        </p:spPr>
      </p:pic>
      <p:sp>
        <p:nvSpPr>
          <p:cNvPr id="24" name="Text Box 4"/>
          <p:cNvSpPr txBox="1">
            <a:spLocks noChangeArrowheads="1"/>
          </p:cNvSpPr>
          <p:nvPr/>
        </p:nvSpPr>
        <p:spPr bwMode="auto">
          <a:xfrm>
            <a:off x="6384925" y="3914057"/>
            <a:ext cx="2611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20000"/>
              </a:spcAft>
              <a:buClr>
                <a:schemeClr val="bg2"/>
              </a:buClr>
              <a:buFont typeface="Arial" charset="0"/>
              <a:defRPr>
                <a:solidFill>
                  <a:schemeClr val="tx1"/>
                </a:solidFill>
                <a:latin typeface="Arial" charset="0"/>
              </a:defRPr>
            </a:lvl1pPr>
            <a:lvl2pPr marL="742950" indent="-285750" eaLnBrk="0" hangingPunct="0">
              <a:spcBef>
                <a:spcPct val="20000"/>
              </a:spcBef>
              <a:spcAft>
                <a:spcPct val="20000"/>
              </a:spcAft>
              <a:buFont typeface="Wingdings" pitchFamily="2" charset="2"/>
              <a:buChar char="§"/>
              <a:defRPr>
                <a:solidFill>
                  <a:schemeClr val="tx1"/>
                </a:solidFill>
                <a:latin typeface="Arial" charset="0"/>
              </a:defRPr>
            </a:lvl2pPr>
            <a:lvl3pPr marL="1143000" indent="-228600" eaLnBrk="0" hangingPunct="0">
              <a:spcBef>
                <a:spcPct val="20000"/>
              </a:spcBef>
              <a:spcAft>
                <a:spcPct val="20000"/>
              </a:spcAft>
              <a:buFont typeface="Arial" charset="0"/>
              <a:buChar char="–"/>
              <a:defRPr>
                <a:solidFill>
                  <a:schemeClr val="tx1"/>
                </a:solidFill>
                <a:latin typeface="Arial" charset="0"/>
              </a:defRPr>
            </a:lvl3pPr>
            <a:lvl4pPr marL="1600200" indent="-228600" eaLnBrk="0" hangingPunct="0">
              <a:spcBef>
                <a:spcPct val="20000"/>
              </a:spcBef>
              <a:spcAft>
                <a:spcPct val="20000"/>
              </a:spcAft>
              <a:buFont typeface="Wingdings" pitchFamily="2" charset="2"/>
              <a:buChar char="§"/>
              <a:defRPr>
                <a:solidFill>
                  <a:schemeClr val="tx1"/>
                </a:solidFill>
                <a:latin typeface="Arial" charset="0"/>
              </a:defRPr>
            </a:lvl4pPr>
            <a:lvl5pPr marL="2057400" indent="-228600" eaLnBrk="0" hangingPunct="0">
              <a:spcBef>
                <a:spcPct val="20000"/>
              </a:spcBef>
              <a:spcAft>
                <a:spcPct val="20000"/>
              </a:spcAft>
              <a:buFont typeface="Arial" charset="0"/>
              <a:buChar char="–"/>
              <a:defRPr>
                <a:solidFill>
                  <a:schemeClr val="tx1"/>
                </a:solidFill>
                <a:latin typeface="Arial" charset="0"/>
              </a:defRPr>
            </a:lvl5pPr>
            <a:lvl6pPr marL="2514600" indent="-228600" eaLnBrk="0" fontAlgn="base" hangingPunct="0">
              <a:spcBef>
                <a:spcPct val="20000"/>
              </a:spcBef>
              <a:spcAft>
                <a:spcPct val="20000"/>
              </a:spcAft>
              <a:buFont typeface="Arial" charset="0"/>
              <a:buChar char="–"/>
              <a:defRPr>
                <a:solidFill>
                  <a:schemeClr val="tx1"/>
                </a:solidFill>
                <a:latin typeface="Arial" charset="0"/>
              </a:defRPr>
            </a:lvl6pPr>
            <a:lvl7pPr marL="2971800" indent="-228600" eaLnBrk="0" fontAlgn="base" hangingPunct="0">
              <a:spcBef>
                <a:spcPct val="20000"/>
              </a:spcBef>
              <a:spcAft>
                <a:spcPct val="20000"/>
              </a:spcAft>
              <a:buFont typeface="Arial" charset="0"/>
              <a:buChar char="–"/>
              <a:defRPr>
                <a:solidFill>
                  <a:schemeClr val="tx1"/>
                </a:solidFill>
                <a:latin typeface="Arial" charset="0"/>
              </a:defRPr>
            </a:lvl7pPr>
            <a:lvl8pPr marL="3429000" indent="-228600" eaLnBrk="0" fontAlgn="base" hangingPunct="0">
              <a:spcBef>
                <a:spcPct val="20000"/>
              </a:spcBef>
              <a:spcAft>
                <a:spcPct val="20000"/>
              </a:spcAft>
              <a:buFont typeface="Arial" charset="0"/>
              <a:buChar char="–"/>
              <a:defRPr>
                <a:solidFill>
                  <a:schemeClr val="tx1"/>
                </a:solidFill>
                <a:latin typeface="Arial" charset="0"/>
              </a:defRPr>
            </a:lvl8pPr>
            <a:lvl9pPr marL="3886200" indent="-228600" eaLnBrk="0" fontAlgn="base" hangingPunct="0">
              <a:spcBef>
                <a:spcPct val="20000"/>
              </a:spcBef>
              <a:spcAft>
                <a:spcPct val="20000"/>
              </a:spcAft>
              <a:buFont typeface="Arial" charset="0"/>
              <a:buChar char="–"/>
              <a:defRPr>
                <a:solidFill>
                  <a:schemeClr val="tx1"/>
                </a:solidFill>
                <a:latin typeface="Arial" charset="0"/>
              </a:defRPr>
            </a:lvl9pPr>
          </a:lstStyle>
          <a:p>
            <a:pPr algn="ctr" eaLnBrk="1" fontAlgn="base" hangingPunct="1">
              <a:spcBef>
                <a:spcPct val="0"/>
              </a:spcBef>
              <a:spcAft>
                <a:spcPct val="0"/>
              </a:spcAft>
              <a:buClrTx/>
            </a:pPr>
            <a:r>
              <a:rPr lang="en-US" altLang="en-US" i="1" dirty="0">
                <a:solidFill>
                  <a:srgbClr val="000000"/>
                </a:solidFill>
                <a:latin typeface="Calisto MT"/>
                <a:cs typeface="Arial" charset="0"/>
              </a:rPr>
              <a:t>Specialty Cases</a:t>
            </a:r>
          </a:p>
        </p:txBody>
      </p:sp>
    </p:spTree>
    <p:extLst>
      <p:ext uri="{BB962C8B-B14F-4D97-AF65-F5344CB8AC3E}">
        <p14:creationId xmlns:p14="http://schemas.microsoft.com/office/powerpoint/2010/main" val="1780615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gray">
          <a:xfrm>
            <a:off x="218704" y="1995549"/>
            <a:ext cx="21336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20000"/>
              </a:spcAft>
              <a:buClr>
                <a:schemeClr val="bg2"/>
              </a:buClr>
              <a:buFont typeface="Calisto MT" pitchFamily="18" charset="0"/>
              <a:defRPr sz="1400">
                <a:solidFill>
                  <a:schemeClr val="tx1"/>
                </a:solidFill>
                <a:latin typeface="+mn-lt"/>
                <a:ea typeface="+mn-ea"/>
                <a:cs typeface="+mn-cs"/>
              </a:defRPr>
            </a:lvl1pPr>
            <a:lvl2pPr marL="179388" indent="-177800" algn="l" rtl="0" eaLnBrk="0" fontAlgn="base" hangingPunct="0">
              <a:spcBef>
                <a:spcPct val="20000"/>
              </a:spcBef>
              <a:spcAft>
                <a:spcPct val="20000"/>
              </a:spcAft>
              <a:buChar char="•"/>
              <a:defRPr sz="1400">
                <a:solidFill>
                  <a:schemeClr val="tx1"/>
                </a:solidFill>
                <a:latin typeface="+mn-lt"/>
              </a:defRPr>
            </a:lvl2pPr>
            <a:lvl3pPr marL="350838" indent="-168275" algn="l" rtl="0" eaLnBrk="0" fontAlgn="base" hangingPunct="0">
              <a:spcBef>
                <a:spcPct val="20000"/>
              </a:spcBef>
              <a:spcAft>
                <a:spcPct val="20000"/>
              </a:spcAft>
              <a:buFont typeface="Calisto MT" pitchFamily="18" charset="0"/>
              <a:buChar char="–"/>
              <a:defRPr sz="1400">
                <a:solidFill>
                  <a:schemeClr val="tx1"/>
                </a:solidFill>
                <a:latin typeface="+mn-lt"/>
              </a:defRPr>
            </a:lvl3pPr>
            <a:lvl4pPr marL="541338" indent="-187325" algn="l" rtl="0" eaLnBrk="0" fontAlgn="base" hangingPunct="0">
              <a:spcBef>
                <a:spcPct val="20000"/>
              </a:spcBef>
              <a:spcAft>
                <a:spcPct val="20000"/>
              </a:spcAft>
              <a:buFont typeface="Calisto MT" pitchFamily="18" charset="0"/>
              <a:buChar char="§"/>
              <a:defRPr sz="1400">
                <a:solidFill>
                  <a:schemeClr val="tx1"/>
                </a:solidFill>
                <a:latin typeface="+mn-lt"/>
              </a:defRPr>
            </a:lvl4pPr>
            <a:lvl5pPr marL="712788" indent="-168275" algn="l" rtl="0" eaLnBrk="0" fontAlgn="base" hangingPunct="0">
              <a:spcBef>
                <a:spcPct val="20000"/>
              </a:spcBef>
              <a:spcAft>
                <a:spcPct val="20000"/>
              </a:spcAft>
              <a:buFont typeface="Calisto MT" pitchFamily="18" charset="0"/>
              <a:buChar char="–"/>
              <a:defRPr sz="1400">
                <a:solidFill>
                  <a:schemeClr val="tx1"/>
                </a:solidFill>
                <a:latin typeface="+mn-lt"/>
              </a:defRPr>
            </a:lvl5pPr>
            <a:lvl6pPr marL="1171438" indent="-169843" algn="l" rtl="0" fontAlgn="base">
              <a:spcBef>
                <a:spcPct val="20000"/>
              </a:spcBef>
              <a:spcAft>
                <a:spcPct val="20000"/>
              </a:spcAft>
              <a:buFont typeface="Calisto MT" pitchFamily="18" charset="0"/>
              <a:buChar char="–"/>
              <a:defRPr>
                <a:solidFill>
                  <a:schemeClr val="tx1"/>
                </a:solidFill>
                <a:latin typeface="+mn-lt"/>
              </a:defRPr>
            </a:lvl6pPr>
            <a:lvl7pPr marL="1628584" indent="-169843" algn="l" rtl="0" fontAlgn="base">
              <a:spcBef>
                <a:spcPct val="20000"/>
              </a:spcBef>
              <a:spcAft>
                <a:spcPct val="20000"/>
              </a:spcAft>
              <a:buFont typeface="Calisto MT" pitchFamily="18" charset="0"/>
              <a:buChar char="–"/>
              <a:defRPr>
                <a:solidFill>
                  <a:schemeClr val="tx1"/>
                </a:solidFill>
                <a:latin typeface="+mn-lt"/>
              </a:defRPr>
            </a:lvl7pPr>
            <a:lvl8pPr marL="2085731" indent="-169843" algn="l" rtl="0" fontAlgn="base">
              <a:spcBef>
                <a:spcPct val="20000"/>
              </a:spcBef>
              <a:spcAft>
                <a:spcPct val="20000"/>
              </a:spcAft>
              <a:buFont typeface="Calisto MT" pitchFamily="18" charset="0"/>
              <a:buChar char="–"/>
              <a:defRPr>
                <a:solidFill>
                  <a:schemeClr val="tx1"/>
                </a:solidFill>
                <a:latin typeface="+mn-lt"/>
              </a:defRPr>
            </a:lvl8pPr>
            <a:lvl9pPr marL="2542878" indent="-169843" algn="l" rtl="0" fontAlgn="base">
              <a:spcBef>
                <a:spcPct val="20000"/>
              </a:spcBef>
              <a:spcAft>
                <a:spcPct val="20000"/>
              </a:spcAft>
              <a:buFont typeface="Calisto MT" pitchFamily="18" charset="0"/>
              <a:buChar char="–"/>
              <a:defRPr>
                <a:solidFill>
                  <a:schemeClr val="tx1"/>
                </a:solidFill>
                <a:latin typeface="+mn-lt"/>
              </a:defRPr>
            </a:lvl9pPr>
          </a:lstStyle>
          <a:p>
            <a:pPr marL="285750" indent="-285750">
              <a:buClr>
                <a:srgbClr val="000099"/>
              </a:buClr>
              <a:buFont typeface="Wingdings" panose="05000000000000000000" pitchFamily="2" charset="2"/>
              <a:buChar char="v"/>
            </a:pPr>
            <a:r>
              <a:rPr lang="de-DE" sz="1800" dirty="0">
                <a:solidFill>
                  <a:srgbClr val="000000"/>
                </a:solidFill>
              </a:rPr>
              <a:t>Select </a:t>
            </a:r>
            <a:r>
              <a:rPr lang="de-DE" sz="1800" i="1" dirty="0">
                <a:solidFill>
                  <a:srgbClr val="000000"/>
                </a:solidFill>
              </a:rPr>
              <a:t>New Method</a:t>
            </a:r>
            <a:r>
              <a:rPr lang="de-DE" sz="1800" dirty="0">
                <a:solidFill>
                  <a:srgbClr val="000000"/>
                </a:solidFill>
              </a:rPr>
              <a:t> to display available techniques</a:t>
            </a:r>
          </a:p>
          <a:p>
            <a:pPr marL="285750" indent="-285750">
              <a:buClr>
                <a:srgbClr val="000099"/>
              </a:buClr>
              <a:buFont typeface="Wingdings" panose="05000000000000000000" pitchFamily="2" charset="2"/>
              <a:buChar char="v"/>
            </a:pPr>
            <a:r>
              <a:rPr lang="de-DE" sz="1800" dirty="0">
                <a:solidFill>
                  <a:srgbClr val="000000"/>
                </a:solidFill>
              </a:rPr>
              <a:t>Select the corresponding case type</a:t>
            </a:r>
          </a:p>
        </p:txBody>
      </p:sp>
      <p:sp>
        <p:nvSpPr>
          <p:cNvPr id="5" name="Rectangle 3"/>
          <p:cNvSpPr>
            <a:spLocks noGrp="1" noChangeArrowheads="1"/>
          </p:cNvSpPr>
          <p:nvPr>
            <p:ph type="title"/>
          </p:nvPr>
        </p:nvSpPr>
        <p:spPr>
          <a:xfrm>
            <a:off x="639763" y="333375"/>
            <a:ext cx="6399212" cy="733425"/>
          </a:xfrm>
        </p:spPr>
        <p:txBody>
          <a:bodyPr/>
          <a:lstStyle/>
          <a:p>
            <a:r>
              <a:rPr lang="de-DE" altLang="en-US" dirty="0"/>
              <a:t>IntraOp – </a:t>
            </a:r>
            <a:r>
              <a:rPr lang="en-US" altLang="en-US" dirty="0"/>
              <a:t>Selecting a Method </a:t>
            </a:r>
            <a:br>
              <a:rPr lang="en-US" altLang="en-US" dirty="0"/>
            </a:br>
            <a:endParaRPr lang="en-US" altLang="en-US" dirty="0"/>
          </a:p>
        </p:txBody>
      </p:sp>
      <p:pic>
        <p:nvPicPr>
          <p:cNvPr id="8" name="Picture 10" descr="5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917" r="-374" b="5774"/>
          <a:stretch>
            <a:fillRect/>
          </a:stretch>
        </p:blipFill>
        <p:spPr bwMode="auto">
          <a:xfrm>
            <a:off x="2438400" y="1295400"/>
            <a:ext cx="6387081" cy="4648200"/>
          </a:xfrm>
          <a:prstGeom prst="rect">
            <a:avLst/>
          </a:pr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2455223" y="1752600"/>
            <a:ext cx="762000" cy="228600"/>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342900" indent="-342900" fontAlgn="base">
              <a:spcBef>
                <a:spcPct val="20000"/>
              </a:spcBef>
              <a:spcAft>
                <a:spcPct val="20000"/>
              </a:spcAft>
              <a:buClr>
                <a:srgbClr val="000099"/>
              </a:buClr>
              <a:buFont typeface="Calisto MT" pitchFamily="18" charset="0"/>
              <a:buNone/>
            </a:pPr>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3946303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63" y="333375"/>
            <a:ext cx="6399212" cy="733425"/>
          </a:xfrm>
        </p:spPr>
        <p:txBody>
          <a:bodyPr/>
          <a:lstStyle/>
          <a:p>
            <a:r>
              <a:rPr lang="en-US" altLang="en-US" dirty="0"/>
              <a:t>Available Procedure Forms &amp; Selecting a Procedure</a:t>
            </a:r>
            <a:endParaRPr lang="en-US" dirty="0"/>
          </a:p>
        </p:txBody>
      </p:sp>
      <p:sp>
        <p:nvSpPr>
          <p:cNvPr id="6" name="Rectangle 6"/>
          <p:cNvSpPr txBox="1">
            <a:spLocks noChangeArrowheads="1"/>
          </p:cNvSpPr>
          <p:nvPr/>
        </p:nvSpPr>
        <p:spPr bwMode="gray">
          <a:xfrm>
            <a:off x="762000" y="1447800"/>
            <a:ext cx="7315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20000"/>
              </a:spcAft>
              <a:buClr>
                <a:schemeClr val="bg2"/>
              </a:buClr>
              <a:buFont typeface="Calisto MT" pitchFamily="18" charset="0"/>
              <a:defRPr sz="1400">
                <a:solidFill>
                  <a:schemeClr val="tx1"/>
                </a:solidFill>
                <a:latin typeface="+mn-lt"/>
                <a:ea typeface="+mn-ea"/>
                <a:cs typeface="+mn-cs"/>
              </a:defRPr>
            </a:lvl1pPr>
            <a:lvl2pPr marL="179388" indent="-177800" algn="l" rtl="0" eaLnBrk="0" fontAlgn="base" hangingPunct="0">
              <a:spcBef>
                <a:spcPct val="20000"/>
              </a:spcBef>
              <a:spcAft>
                <a:spcPct val="20000"/>
              </a:spcAft>
              <a:buChar char="•"/>
              <a:defRPr sz="1400">
                <a:solidFill>
                  <a:schemeClr val="tx1"/>
                </a:solidFill>
                <a:latin typeface="+mn-lt"/>
              </a:defRPr>
            </a:lvl2pPr>
            <a:lvl3pPr marL="350838" indent="-168275" algn="l" rtl="0" eaLnBrk="0" fontAlgn="base" hangingPunct="0">
              <a:spcBef>
                <a:spcPct val="20000"/>
              </a:spcBef>
              <a:spcAft>
                <a:spcPct val="20000"/>
              </a:spcAft>
              <a:buFont typeface="Calisto MT" pitchFamily="18" charset="0"/>
              <a:buChar char="–"/>
              <a:defRPr sz="1400">
                <a:solidFill>
                  <a:schemeClr val="tx1"/>
                </a:solidFill>
                <a:latin typeface="+mn-lt"/>
              </a:defRPr>
            </a:lvl3pPr>
            <a:lvl4pPr marL="541338" indent="-187325" algn="l" rtl="0" eaLnBrk="0" fontAlgn="base" hangingPunct="0">
              <a:spcBef>
                <a:spcPct val="20000"/>
              </a:spcBef>
              <a:spcAft>
                <a:spcPct val="20000"/>
              </a:spcAft>
              <a:buFont typeface="Calisto MT" pitchFamily="18" charset="0"/>
              <a:buChar char="§"/>
              <a:defRPr sz="1400">
                <a:solidFill>
                  <a:schemeClr val="tx1"/>
                </a:solidFill>
                <a:latin typeface="+mn-lt"/>
              </a:defRPr>
            </a:lvl4pPr>
            <a:lvl5pPr marL="712788" indent="-168275" algn="l" rtl="0" eaLnBrk="0" fontAlgn="base" hangingPunct="0">
              <a:spcBef>
                <a:spcPct val="20000"/>
              </a:spcBef>
              <a:spcAft>
                <a:spcPct val="20000"/>
              </a:spcAft>
              <a:buFont typeface="Calisto MT" pitchFamily="18" charset="0"/>
              <a:buChar char="–"/>
              <a:defRPr sz="1400">
                <a:solidFill>
                  <a:schemeClr val="tx1"/>
                </a:solidFill>
                <a:latin typeface="+mn-lt"/>
              </a:defRPr>
            </a:lvl5pPr>
            <a:lvl6pPr marL="1171438" indent="-169843" algn="l" rtl="0" fontAlgn="base">
              <a:spcBef>
                <a:spcPct val="20000"/>
              </a:spcBef>
              <a:spcAft>
                <a:spcPct val="20000"/>
              </a:spcAft>
              <a:buFont typeface="Calisto MT" pitchFamily="18" charset="0"/>
              <a:buChar char="–"/>
              <a:defRPr>
                <a:solidFill>
                  <a:schemeClr val="tx1"/>
                </a:solidFill>
                <a:latin typeface="+mn-lt"/>
              </a:defRPr>
            </a:lvl6pPr>
            <a:lvl7pPr marL="1628584" indent="-169843" algn="l" rtl="0" fontAlgn="base">
              <a:spcBef>
                <a:spcPct val="20000"/>
              </a:spcBef>
              <a:spcAft>
                <a:spcPct val="20000"/>
              </a:spcAft>
              <a:buFont typeface="Calisto MT" pitchFamily="18" charset="0"/>
              <a:buChar char="–"/>
              <a:defRPr>
                <a:solidFill>
                  <a:schemeClr val="tx1"/>
                </a:solidFill>
                <a:latin typeface="+mn-lt"/>
              </a:defRPr>
            </a:lvl7pPr>
            <a:lvl8pPr marL="2085731" indent="-169843" algn="l" rtl="0" fontAlgn="base">
              <a:spcBef>
                <a:spcPct val="20000"/>
              </a:spcBef>
              <a:spcAft>
                <a:spcPct val="20000"/>
              </a:spcAft>
              <a:buFont typeface="Calisto MT" pitchFamily="18" charset="0"/>
              <a:buChar char="–"/>
              <a:defRPr>
                <a:solidFill>
                  <a:schemeClr val="tx1"/>
                </a:solidFill>
                <a:latin typeface="+mn-lt"/>
              </a:defRPr>
            </a:lvl8pPr>
            <a:lvl9pPr marL="2542878" indent="-169843" algn="l" rtl="0" fontAlgn="base">
              <a:spcBef>
                <a:spcPct val="20000"/>
              </a:spcBef>
              <a:spcAft>
                <a:spcPct val="20000"/>
              </a:spcAft>
              <a:buFont typeface="Calisto MT" pitchFamily="18" charset="0"/>
              <a:buChar char="–"/>
              <a:defRPr>
                <a:solidFill>
                  <a:schemeClr val="tx1"/>
                </a:solidFill>
                <a:latin typeface="+mn-lt"/>
              </a:defRPr>
            </a:lvl9pPr>
          </a:lstStyle>
          <a:p>
            <a:pPr marL="285750" indent="-285750">
              <a:buClr>
                <a:srgbClr val="000099"/>
              </a:buClr>
              <a:buFont typeface="Arial" pitchFamily="34" charset="0"/>
              <a:buChar char="•"/>
            </a:pPr>
            <a:endParaRPr lang="de-DE" i="1" dirty="0">
              <a:solidFill>
                <a:srgbClr val="000000"/>
              </a:solidFill>
              <a:latin typeface="Arial" charset="0"/>
            </a:endParaRPr>
          </a:p>
        </p:txBody>
      </p:sp>
      <p:pic>
        <p:nvPicPr>
          <p:cNvPr id="3" name="Picture 2"/>
          <p:cNvPicPr>
            <a:picLocks noChangeAspect="1"/>
          </p:cNvPicPr>
          <p:nvPr/>
        </p:nvPicPr>
        <p:blipFill>
          <a:blip r:embed="rId3"/>
          <a:stretch>
            <a:fillRect/>
          </a:stretch>
        </p:blipFill>
        <p:spPr>
          <a:xfrm>
            <a:off x="1905000" y="1018753"/>
            <a:ext cx="7010400" cy="5332517"/>
          </a:xfrm>
          <a:prstGeom prst="rect">
            <a:avLst/>
          </a:prstGeom>
        </p:spPr>
      </p:pic>
      <p:sp>
        <p:nvSpPr>
          <p:cNvPr id="4" name="TextBox 3"/>
          <p:cNvSpPr txBox="1"/>
          <p:nvPr/>
        </p:nvSpPr>
        <p:spPr>
          <a:xfrm>
            <a:off x="152400" y="1295400"/>
            <a:ext cx="1524000" cy="2031325"/>
          </a:xfrm>
          <a:prstGeom prst="rect">
            <a:avLst/>
          </a:prstGeom>
          <a:noFill/>
        </p:spPr>
        <p:txBody>
          <a:bodyPr wrap="square" rtlCol="0">
            <a:spAutoFit/>
          </a:bodyPr>
          <a:lstStyle/>
          <a:p>
            <a:pPr marL="285750" indent="-285750">
              <a:buClr>
                <a:srgbClr val="000099"/>
              </a:buClr>
              <a:buFont typeface="Wingdings" panose="05000000000000000000" pitchFamily="2" charset="2"/>
              <a:buChar char="v"/>
            </a:pPr>
            <a:r>
              <a:rPr lang="de-DE" dirty="0">
                <a:solidFill>
                  <a:srgbClr val="000000"/>
                </a:solidFill>
              </a:rPr>
              <a:t>Select </a:t>
            </a:r>
            <a:r>
              <a:rPr lang="de-DE" i="1" dirty="0">
                <a:solidFill>
                  <a:srgbClr val="000000"/>
                </a:solidFill>
              </a:rPr>
              <a:t>New Procedure </a:t>
            </a:r>
            <a:r>
              <a:rPr lang="de-DE" dirty="0">
                <a:solidFill>
                  <a:srgbClr val="000000"/>
                </a:solidFill>
              </a:rPr>
              <a:t>to display available procedure forms</a:t>
            </a:r>
          </a:p>
        </p:txBody>
      </p:sp>
    </p:spTree>
    <p:extLst>
      <p:ext uri="{BB962C8B-B14F-4D97-AF65-F5344CB8AC3E}">
        <p14:creationId xmlns:p14="http://schemas.microsoft.com/office/powerpoint/2010/main" val="4131421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Summary Page </a:t>
            </a:r>
            <a:r>
              <a:rPr lang="de-DE" altLang="en-US" dirty="0"/>
              <a:t>–</a:t>
            </a:r>
            <a:r>
              <a:rPr lang="de-DE" dirty="0"/>
              <a:t> </a:t>
            </a:r>
            <a:r>
              <a:rPr lang="en-US" dirty="0"/>
              <a:t>Filters</a:t>
            </a:r>
          </a:p>
        </p:txBody>
      </p:sp>
      <p:sp>
        <p:nvSpPr>
          <p:cNvPr id="6" name="Rectangle 6"/>
          <p:cNvSpPr txBox="1">
            <a:spLocks noChangeArrowheads="1"/>
          </p:cNvSpPr>
          <p:nvPr/>
        </p:nvSpPr>
        <p:spPr bwMode="gray">
          <a:xfrm>
            <a:off x="304800" y="1371600"/>
            <a:ext cx="2590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20000"/>
              </a:spcAft>
              <a:buClr>
                <a:schemeClr val="bg2"/>
              </a:buClr>
              <a:buFont typeface="Calisto MT" pitchFamily="18" charset="0"/>
              <a:defRPr sz="1400">
                <a:solidFill>
                  <a:schemeClr val="tx1"/>
                </a:solidFill>
                <a:latin typeface="+mn-lt"/>
                <a:ea typeface="+mn-ea"/>
                <a:cs typeface="+mn-cs"/>
              </a:defRPr>
            </a:lvl1pPr>
            <a:lvl2pPr marL="179388" indent="-177800" algn="l" rtl="0" eaLnBrk="0" fontAlgn="base" hangingPunct="0">
              <a:spcBef>
                <a:spcPct val="20000"/>
              </a:spcBef>
              <a:spcAft>
                <a:spcPct val="20000"/>
              </a:spcAft>
              <a:buChar char="•"/>
              <a:defRPr sz="1400">
                <a:solidFill>
                  <a:schemeClr val="tx1"/>
                </a:solidFill>
                <a:latin typeface="+mn-lt"/>
              </a:defRPr>
            </a:lvl2pPr>
            <a:lvl3pPr marL="350838" indent="-168275" algn="l" rtl="0" eaLnBrk="0" fontAlgn="base" hangingPunct="0">
              <a:spcBef>
                <a:spcPct val="20000"/>
              </a:spcBef>
              <a:spcAft>
                <a:spcPct val="20000"/>
              </a:spcAft>
              <a:buFont typeface="Calisto MT" pitchFamily="18" charset="0"/>
              <a:buChar char="–"/>
              <a:defRPr sz="1400">
                <a:solidFill>
                  <a:schemeClr val="tx1"/>
                </a:solidFill>
                <a:latin typeface="+mn-lt"/>
              </a:defRPr>
            </a:lvl3pPr>
            <a:lvl4pPr marL="541338" indent="-187325" algn="l" rtl="0" eaLnBrk="0" fontAlgn="base" hangingPunct="0">
              <a:spcBef>
                <a:spcPct val="20000"/>
              </a:spcBef>
              <a:spcAft>
                <a:spcPct val="20000"/>
              </a:spcAft>
              <a:buFont typeface="Calisto MT" pitchFamily="18" charset="0"/>
              <a:buChar char="§"/>
              <a:defRPr sz="1400">
                <a:solidFill>
                  <a:schemeClr val="tx1"/>
                </a:solidFill>
                <a:latin typeface="+mn-lt"/>
              </a:defRPr>
            </a:lvl4pPr>
            <a:lvl5pPr marL="712788" indent="-168275" algn="l" rtl="0" eaLnBrk="0" fontAlgn="base" hangingPunct="0">
              <a:spcBef>
                <a:spcPct val="20000"/>
              </a:spcBef>
              <a:spcAft>
                <a:spcPct val="20000"/>
              </a:spcAft>
              <a:buFont typeface="Calisto MT" pitchFamily="18" charset="0"/>
              <a:buChar char="–"/>
              <a:defRPr sz="1400">
                <a:solidFill>
                  <a:schemeClr val="tx1"/>
                </a:solidFill>
                <a:latin typeface="+mn-lt"/>
              </a:defRPr>
            </a:lvl5pPr>
            <a:lvl6pPr marL="1171438" indent="-169843" algn="l" rtl="0" fontAlgn="base">
              <a:spcBef>
                <a:spcPct val="20000"/>
              </a:spcBef>
              <a:spcAft>
                <a:spcPct val="20000"/>
              </a:spcAft>
              <a:buFont typeface="Calisto MT" pitchFamily="18" charset="0"/>
              <a:buChar char="–"/>
              <a:defRPr>
                <a:solidFill>
                  <a:schemeClr val="tx1"/>
                </a:solidFill>
                <a:latin typeface="+mn-lt"/>
              </a:defRPr>
            </a:lvl6pPr>
            <a:lvl7pPr marL="1628584" indent="-169843" algn="l" rtl="0" fontAlgn="base">
              <a:spcBef>
                <a:spcPct val="20000"/>
              </a:spcBef>
              <a:spcAft>
                <a:spcPct val="20000"/>
              </a:spcAft>
              <a:buFont typeface="Calisto MT" pitchFamily="18" charset="0"/>
              <a:buChar char="–"/>
              <a:defRPr>
                <a:solidFill>
                  <a:schemeClr val="tx1"/>
                </a:solidFill>
                <a:latin typeface="+mn-lt"/>
              </a:defRPr>
            </a:lvl7pPr>
            <a:lvl8pPr marL="2085731" indent="-169843" algn="l" rtl="0" fontAlgn="base">
              <a:spcBef>
                <a:spcPct val="20000"/>
              </a:spcBef>
              <a:spcAft>
                <a:spcPct val="20000"/>
              </a:spcAft>
              <a:buFont typeface="Calisto MT" pitchFamily="18" charset="0"/>
              <a:buChar char="–"/>
              <a:defRPr>
                <a:solidFill>
                  <a:schemeClr val="tx1"/>
                </a:solidFill>
                <a:latin typeface="+mn-lt"/>
              </a:defRPr>
            </a:lvl8pPr>
            <a:lvl9pPr marL="2542878" indent="-169843" algn="l" rtl="0" fontAlgn="base">
              <a:spcBef>
                <a:spcPct val="20000"/>
              </a:spcBef>
              <a:spcAft>
                <a:spcPct val="20000"/>
              </a:spcAft>
              <a:buFont typeface="Calisto MT" pitchFamily="18" charset="0"/>
              <a:buChar char="–"/>
              <a:defRPr>
                <a:solidFill>
                  <a:schemeClr val="tx1"/>
                </a:solidFill>
                <a:latin typeface="+mn-lt"/>
              </a:defRPr>
            </a:lvl9pPr>
          </a:lstStyle>
          <a:p>
            <a:pPr marL="285750" indent="-285750">
              <a:lnSpc>
                <a:spcPct val="90000"/>
              </a:lnSpc>
              <a:buClr>
                <a:srgbClr val="000099"/>
              </a:buClr>
              <a:buFont typeface="Wingdings" panose="05000000000000000000" pitchFamily="2" charset="2"/>
              <a:buChar char="v"/>
            </a:pPr>
            <a:r>
              <a:rPr lang="de-DE" sz="1800" dirty="0">
                <a:solidFill>
                  <a:srgbClr val="000000"/>
                </a:solidFill>
              </a:rPr>
              <a:t>Use the </a:t>
            </a:r>
            <a:r>
              <a:rPr lang="de-DE" sz="1800" i="1" dirty="0">
                <a:solidFill>
                  <a:srgbClr val="000000"/>
                </a:solidFill>
              </a:rPr>
              <a:t>Summary </a:t>
            </a:r>
            <a:r>
              <a:rPr lang="de-DE" sz="1800" dirty="0">
                <a:solidFill>
                  <a:srgbClr val="000000"/>
                </a:solidFill>
              </a:rPr>
              <a:t>tab to filter and view case data.</a:t>
            </a:r>
          </a:p>
          <a:p>
            <a:pPr marL="285750" indent="-285750">
              <a:lnSpc>
                <a:spcPct val="90000"/>
              </a:lnSpc>
              <a:buClr>
                <a:srgbClr val="000099"/>
              </a:buClr>
              <a:buFont typeface="Wingdings" panose="05000000000000000000" pitchFamily="2" charset="2"/>
              <a:buChar char="v"/>
            </a:pPr>
            <a:r>
              <a:rPr lang="de-DE" sz="1800" dirty="0">
                <a:solidFill>
                  <a:srgbClr val="000000"/>
                </a:solidFill>
                <a:cs typeface="Arial" panose="020B0604020202020204" pitchFamily="34" charset="0"/>
              </a:rPr>
              <a:t>Ability to filter </a:t>
            </a:r>
            <a:r>
              <a:rPr lang="de-DE" sz="1800" i="1" dirty="0">
                <a:solidFill>
                  <a:srgbClr val="000000"/>
                </a:solidFill>
                <a:cs typeface="Arial" panose="020B0604020202020204" pitchFamily="34" charset="0"/>
              </a:rPr>
              <a:t>CWAD Events</a:t>
            </a:r>
            <a:r>
              <a:rPr lang="de-DE" sz="1800" dirty="0">
                <a:solidFill>
                  <a:srgbClr val="000000"/>
                </a:solidFill>
                <a:cs typeface="Arial" panose="020B0604020202020204" pitchFamily="34" charset="0"/>
              </a:rPr>
              <a:t> from view</a:t>
            </a:r>
          </a:p>
          <a:p>
            <a:pPr marL="285750" indent="-285750">
              <a:lnSpc>
                <a:spcPct val="90000"/>
              </a:lnSpc>
              <a:buClr>
                <a:srgbClr val="000099"/>
              </a:buClr>
              <a:buFont typeface="Wingdings" panose="05000000000000000000" pitchFamily="2" charset="2"/>
              <a:buChar char="v"/>
            </a:pPr>
            <a:r>
              <a:rPr lang="de-DE" sz="1800" dirty="0">
                <a:solidFill>
                  <a:srgbClr val="000000"/>
                </a:solidFill>
              </a:rPr>
              <a:t>Text in “italics” indicates data brought in from the VistA system. </a:t>
            </a:r>
          </a:p>
          <a:p>
            <a:pPr marL="285750" indent="-285750">
              <a:lnSpc>
                <a:spcPct val="90000"/>
              </a:lnSpc>
              <a:buClr>
                <a:srgbClr val="000099"/>
              </a:buClr>
              <a:buFont typeface="Wingdings" panose="05000000000000000000" pitchFamily="2" charset="2"/>
              <a:buChar char="v"/>
            </a:pPr>
            <a:r>
              <a:rPr lang="de-DE" sz="1800" dirty="0">
                <a:solidFill>
                  <a:srgbClr val="000000"/>
                </a:solidFill>
              </a:rPr>
              <a:t>Data brought in from the VistA sytem cannot be modified or deleted.</a:t>
            </a:r>
          </a:p>
          <a:p>
            <a:pPr marL="285750" indent="-285750">
              <a:lnSpc>
                <a:spcPct val="90000"/>
              </a:lnSpc>
              <a:buClr>
                <a:srgbClr val="000099"/>
              </a:buClr>
              <a:buFont typeface="Wingdings" panose="05000000000000000000" pitchFamily="2" charset="2"/>
              <a:buChar char="v"/>
            </a:pPr>
            <a:r>
              <a:rPr lang="de-DE" sz="1800" dirty="0">
                <a:solidFill>
                  <a:srgbClr val="000000"/>
                </a:solidFill>
              </a:rPr>
              <a:t>These events are not displayed in the printed records.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199" y="1515094"/>
            <a:ext cx="5604161" cy="4352306"/>
          </a:xfrm>
          <a:prstGeom prst="rect">
            <a:avLst/>
          </a:pr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86947" y="3955497"/>
            <a:ext cx="753094" cy="369332"/>
          </a:xfrm>
          <a:prstGeom prst="rect">
            <a:avLst/>
          </a:prstGeom>
          <a:noFill/>
          <a:ln w="28575">
            <a:solidFill>
              <a:srgbClr val="C00000"/>
            </a:solidFill>
          </a:ln>
        </p:spPr>
        <p:txBody>
          <a:bodyPr wrap="square" rtlCol="0">
            <a:spAutoFit/>
          </a:bodyPr>
          <a:lstStyle/>
          <a:p>
            <a:pPr fontAlgn="base">
              <a:spcBef>
                <a:spcPct val="0"/>
              </a:spcBef>
              <a:spcAft>
                <a:spcPct val="0"/>
              </a:spcAft>
            </a:pPr>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785134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6399212" cy="639763"/>
          </a:xfrm>
        </p:spPr>
        <p:txBody>
          <a:bodyPr/>
          <a:lstStyle/>
          <a:p>
            <a:r>
              <a:rPr lang="en-US" altLang="en-US" dirty="0"/>
              <a:t>Summary Page – Long Remarks</a:t>
            </a:r>
            <a:br>
              <a:rPr lang="en-US" altLang="en-US" dirty="0">
                <a:solidFill>
                  <a:srgbClr val="666666"/>
                </a:solidFill>
              </a:rPr>
            </a:br>
            <a:endParaRPr lang="en-US" sz="1400" dirty="0">
              <a:solidFill>
                <a:srgbClr val="000000"/>
              </a:solidFill>
            </a:endParaRPr>
          </a:p>
        </p:txBody>
      </p:sp>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3949700" cy="3011487"/>
          </a:xfrm>
          <a:prstGeom prst="rect">
            <a:avLst/>
          </a:pr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12"/>
          <p:cNvPicPr>
            <a:picLocks noChangeAspect="1"/>
          </p:cNvPicPr>
          <p:nvPr/>
        </p:nvPicPr>
        <p:blipFill>
          <a:blip r:embed="rId4">
            <a:extLst>
              <a:ext uri="{28A0092B-C50C-407E-A947-70E740481C1C}">
                <a14:useLocalDpi xmlns:a14="http://schemas.microsoft.com/office/drawing/2010/main" val="0"/>
              </a:ext>
            </a:extLst>
          </a:blip>
          <a:srcRect l="4160" t="39853" r="24953" b="30074"/>
          <a:stretch>
            <a:fillRect/>
          </a:stretch>
        </p:blipFill>
        <p:spPr bwMode="auto">
          <a:xfrm>
            <a:off x="457200" y="3760980"/>
            <a:ext cx="8305800" cy="2538167"/>
          </a:xfrm>
          <a:prstGeom prst="rect">
            <a:avLst/>
          </a:pr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54187" y="1143000"/>
            <a:ext cx="4152900" cy="2585323"/>
          </a:xfrm>
          <a:prstGeom prst="rect">
            <a:avLst/>
          </a:prstGeom>
          <a:noFill/>
        </p:spPr>
        <p:txBody>
          <a:bodyPr wrap="square" rtlCol="0">
            <a:spAutoFit/>
          </a:bodyPr>
          <a:lstStyle/>
          <a:p>
            <a:pPr marL="285750" indent="-285750" fontAlgn="base">
              <a:spcBef>
                <a:spcPct val="0"/>
              </a:spcBef>
              <a:spcAft>
                <a:spcPct val="0"/>
              </a:spcAft>
              <a:buClr>
                <a:srgbClr val="000099"/>
              </a:buClr>
              <a:buFont typeface="Wingdings" panose="05000000000000000000" pitchFamily="2" charset="2"/>
              <a:buChar char="v"/>
            </a:pPr>
            <a:r>
              <a:rPr lang="en-US" altLang="en-US" dirty="0">
                <a:solidFill>
                  <a:srgbClr val="000000"/>
                </a:solidFill>
                <a:latin typeface="Arial" charset="0"/>
                <a:cs typeface="Arial" charset="0"/>
              </a:rPr>
              <a:t>When the </a:t>
            </a:r>
            <a:r>
              <a:rPr lang="en-US" altLang="en-US" i="1" dirty="0">
                <a:solidFill>
                  <a:srgbClr val="000000"/>
                </a:solidFill>
                <a:latin typeface="Arial" charset="0"/>
                <a:cs typeface="Arial" charset="0"/>
              </a:rPr>
              <a:t>Remarks</a:t>
            </a:r>
            <a:r>
              <a:rPr lang="en-US" altLang="en-US" dirty="0">
                <a:solidFill>
                  <a:srgbClr val="000000"/>
                </a:solidFill>
                <a:latin typeface="Arial" charset="0"/>
                <a:cs typeface="Arial" charset="0"/>
              </a:rPr>
              <a:t> on the summary page exceed the allowable character length they end with “</a:t>
            </a:r>
            <a:r>
              <a:rPr lang="en-US" altLang="en-US" b="1" dirty="0">
                <a:solidFill>
                  <a:srgbClr val="000000"/>
                </a:solidFill>
                <a:latin typeface="Arial" charset="0"/>
                <a:cs typeface="Arial" charset="0"/>
              </a:rPr>
              <a:t>…</a:t>
            </a:r>
            <a:r>
              <a:rPr lang="en-US" altLang="en-US" dirty="0">
                <a:solidFill>
                  <a:srgbClr val="000000"/>
                </a:solidFill>
                <a:latin typeface="Arial" charset="0"/>
                <a:cs typeface="Arial" charset="0"/>
              </a:rPr>
              <a:t>”</a:t>
            </a:r>
          </a:p>
          <a:p>
            <a:pPr marL="285750" indent="-285750" fontAlgn="base">
              <a:spcBef>
                <a:spcPct val="0"/>
              </a:spcBef>
              <a:spcAft>
                <a:spcPct val="0"/>
              </a:spcAft>
              <a:buClr>
                <a:srgbClr val="000099"/>
              </a:buClr>
              <a:buFont typeface="Wingdings" panose="05000000000000000000" pitchFamily="2" charset="2"/>
              <a:buChar char="v"/>
            </a:pPr>
            <a:endParaRPr lang="en-US" altLang="en-US" dirty="0">
              <a:solidFill>
                <a:srgbClr val="000000"/>
              </a:solidFill>
              <a:latin typeface="Arial" charset="0"/>
              <a:cs typeface="Arial" charset="0"/>
            </a:endParaRPr>
          </a:p>
          <a:p>
            <a:pPr marL="285750" indent="-285750" fontAlgn="base">
              <a:spcBef>
                <a:spcPct val="0"/>
              </a:spcBef>
              <a:spcAft>
                <a:spcPct val="0"/>
              </a:spcAft>
              <a:buClr>
                <a:srgbClr val="000099"/>
              </a:buClr>
              <a:buFont typeface="Wingdings" panose="05000000000000000000" pitchFamily="2" charset="2"/>
              <a:buChar char="v"/>
            </a:pPr>
            <a:r>
              <a:rPr lang="en-US" altLang="en-US" dirty="0">
                <a:solidFill>
                  <a:srgbClr val="000000"/>
                </a:solidFill>
                <a:latin typeface="Arial" charset="0"/>
                <a:cs typeface="Arial" charset="0"/>
              </a:rPr>
              <a:t>The entire </a:t>
            </a:r>
            <a:r>
              <a:rPr lang="en-US" altLang="en-US" i="1" dirty="0">
                <a:solidFill>
                  <a:srgbClr val="000000"/>
                </a:solidFill>
                <a:latin typeface="Arial" charset="0"/>
                <a:cs typeface="Arial" charset="0"/>
              </a:rPr>
              <a:t>Remarks</a:t>
            </a:r>
            <a:r>
              <a:rPr lang="en-US" altLang="en-US" dirty="0">
                <a:solidFill>
                  <a:srgbClr val="000000"/>
                </a:solidFill>
                <a:latin typeface="Arial" charset="0"/>
                <a:cs typeface="Arial" charset="0"/>
              </a:rPr>
              <a:t> text can be displayed by selecting and highlighting the Remark and pressing the </a:t>
            </a:r>
            <a:r>
              <a:rPr lang="en-US" altLang="en-US" i="1" dirty="0">
                <a:solidFill>
                  <a:srgbClr val="000000"/>
                </a:solidFill>
                <a:latin typeface="Arial" charset="0"/>
                <a:cs typeface="Arial" charset="0"/>
              </a:rPr>
              <a:t>Enter</a:t>
            </a:r>
            <a:r>
              <a:rPr lang="en-US" altLang="en-US" dirty="0">
                <a:solidFill>
                  <a:srgbClr val="000000"/>
                </a:solidFill>
                <a:latin typeface="Arial" charset="0"/>
                <a:cs typeface="Arial" charset="0"/>
              </a:rPr>
              <a:t> key (see next slide)</a:t>
            </a:r>
          </a:p>
          <a:p>
            <a:pPr fontAlgn="base">
              <a:spcBef>
                <a:spcPct val="0"/>
              </a:spcBef>
              <a:spcAft>
                <a:spcPct val="0"/>
              </a:spcAft>
            </a:pPr>
            <a:endParaRPr lang="en-US" dirty="0">
              <a:solidFill>
                <a:srgbClr val="000000"/>
              </a:solidFill>
              <a:latin typeface="Arial" charset="0"/>
              <a:cs typeface="Arial" charset="0"/>
            </a:endParaRPr>
          </a:p>
        </p:txBody>
      </p:sp>
      <p:sp>
        <p:nvSpPr>
          <p:cNvPr id="6" name="TextBox 5"/>
          <p:cNvSpPr txBox="1"/>
          <p:nvPr/>
        </p:nvSpPr>
        <p:spPr>
          <a:xfrm>
            <a:off x="2133600" y="5717969"/>
            <a:ext cx="685800" cy="369332"/>
          </a:xfrm>
          <a:prstGeom prst="rect">
            <a:avLst/>
          </a:prstGeom>
          <a:noFill/>
          <a:ln w="28575">
            <a:solidFill>
              <a:srgbClr val="C00000"/>
            </a:solidFill>
          </a:ln>
        </p:spPr>
        <p:txBody>
          <a:bodyPr wrap="square" rtlCol="0">
            <a:spAutoFit/>
          </a:bodyPr>
          <a:lstStyle/>
          <a:p>
            <a:pPr fontAlgn="base">
              <a:spcBef>
                <a:spcPct val="0"/>
              </a:spcBef>
              <a:spcAft>
                <a:spcPct val="0"/>
              </a:spcAft>
            </a:pPr>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1872522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6399212" cy="639763"/>
          </a:xfrm>
        </p:spPr>
        <p:txBody>
          <a:bodyPr/>
          <a:lstStyle/>
          <a:p>
            <a:r>
              <a:rPr lang="en-US" altLang="en-US" dirty="0"/>
              <a:t>Summary Page </a:t>
            </a:r>
            <a:r>
              <a:rPr lang="de-DE" altLang="en-US" dirty="0"/>
              <a:t>–</a:t>
            </a:r>
            <a:r>
              <a:rPr lang="en-US" altLang="en-US" dirty="0"/>
              <a:t> Long Remarks</a:t>
            </a:r>
            <a:br>
              <a:rPr lang="en-US" altLang="en-US" dirty="0">
                <a:solidFill>
                  <a:srgbClr val="666666"/>
                </a:solidFill>
              </a:rPr>
            </a:br>
            <a:br>
              <a:rPr lang="en-US" altLang="en-US" dirty="0">
                <a:solidFill>
                  <a:srgbClr val="666666"/>
                </a:solidFill>
              </a:rPr>
            </a:br>
            <a:endParaRPr lang="en-US" sz="1400" dirty="0">
              <a:solidFill>
                <a:srgbClr val="0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96621"/>
            <a:ext cx="6420480" cy="4884103"/>
          </a:xfrm>
          <a:prstGeom prst="rect">
            <a:avLst/>
          </a:pr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330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Completing &amp; Closing the Record</a:t>
            </a:r>
            <a:endParaRPr lang="en-US" dirty="0"/>
          </a:p>
        </p:txBody>
      </p:sp>
      <p:sp>
        <p:nvSpPr>
          <p:cNvPr id="3" name="Text Placeholder 2"/>
          <p:cNvSpPr>
            <a:spLocks noGrp="1"/>
          </p:cNvSpPr>
          <p:nvPr>
            <p:ph idx="1"/>
          </p:nvPr>
        </p:nvSpPr>
        <p:spPr/>
        <p:txBody>
          <a:bodyPr/>
          <a:lstStyle/>
          <a:p>
            <a:pPr lvl="1"/>
            <a:r>
              <a:rPr lang="en-US" dirty="0"/>
              <a:t>Ensure End of Surgery, Emergence, Extubation &amp; Patient Leave the Operating Room as appropriate.</a:t>
            </a:r>
          </a:p>
          <a:p>
            <a:pPr lvl="1"/>
            <a:r>
              <a:rPr lang="en-US" dirty="0"/>
              <a:t>Review the Summary page to ensure your documentation is complete.</a:t>
            </a:r>
          </a:p>
          <a:p>
            <a:pPr lvl="1"/>
            <a:r>
              <a:rPr lang="en-US" dirty="0"/>
              <a:t>Validate that Required fields are documented.</a:t>
            </a:r>
          </a:p>
          <a:p>
            <a:pPr lvl="1"/>
            <a:r>
              <a:rPr lang="en-US" dirty="0"/>
              <a:t>Validate all entries are between the Start of Printed </a:t>
            </a:r>
            <a:r>
              <a:rPr lang="en-US" dirty="0" err="1"/>
              <a:t>IntraOp</a:t>
            </a:r>
            <a:r>
              <a:rPr lang="en-US" dirty="0"/>
              <a:t> Record and the End of Printed </a:t>
            </a:r>
            <a:r>
              <a:rPr lang="en-US" dirty="0" err="1"/>
              <a:t>IntraOp</a:t>
            </a:r>
            <a:r>
              <a:rPr lang="en-US" dirty="0"/>
              <a:t> Record.</a:t>
            </a:r>
          </a:p>
          <a:p>
            <a:pPr lvl="1"/>
            <a:r>
              <a:rPr lang="en-US" b="1" dirty="0"/>
              <a:t>CLOSE</a:t>
            </a:r>
            <a:r>
              <a:rPr lang="en-US" dirty="0"/>
              <a:t> the record in the OR. Use the Close on the Main Toolbar and </a:t>
            </a:r>
            <a:r>
              <a:rPr lang="en-US" b="1" dirty="0"/>
              <a:t>NOT EVER</a:t>
            </a:r>
            <a:r>
              <a:rPr lang="en-US" dirty="0"/>
              <a:t> the </a:t>
            </a:r>
            <a:r>
              <a:rPr lang="en-US" b="1" dirty="0">
                <a:solidFill>
                  <a:srgbClr val="FF0000"/>
                </a:solidFill>
              </a:rPr>
              <a:t>red</a:t>
            </a:r>
            <a:r>
              <a:rPr lang="en-US" b="1" dirty="0"/>
              <a:t> </a:t>
            </a:r>
            <a:r>
              <a:rPr lang="en-US" b="1" dirty="0">
                <a:solidFill>
                  <a:srgbClr val="FF0000"/>
                </a:solidFill>
              </a:rPr>
              <a:t>“X”</a:t>
            </a:r>
            <a:r>
              <a:rPr lang="en-US" dirty="0"/>
              <a:t> in the upper right corner</a:t>
            </a:r>
          </a:p>
          <a:p>
            <a:pPr lvl="1"/>
            <a:r>
              <a:rPr lang="en-US" dirty="0"/>
              <a:t>Follow the organizational policy for documentation of hand off report. </a:t>
            </a:r>
          </a:p>
          <a:p>
            <a:pPr lvl="1"/>
            <a:r>
              <a:rPr lang="en-US" dirty="0"/>
              <a:t>Logout if you are not returning to the OR.</a:t>
            </a:r>
          </a:p>
        </p:txBody>
      </p:sp>
    </p:spTree>
    <p:extLst>
      <p:ext uri="{BB962C8B-B14F-4D97-AF65-F5344CB8AC3E}">
        <p14:creationId xmlns:p14="http://schemas.microsoft.com/office/powerpoint/2010/main" val="1895183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a:p>
            <a:endParaRPr lang="en-US" dirty="0"/>
          </a:p>
        </p:txBody>
      </p:sp>
      <p:pic>
        <p:nvPicPr>
          <p:cNvPr id="7" name="Content Placeholder 9"/>
          <p:cNvPicPr>
            <a:picLocks noChangeAspect="1"/>
          </p:cNvPicPr>
          <p:nvPr/>
        </p:nvPicPr>
        <p:blipFill>
          <a:blip r:embed="rId2"/>
          <a:stretch>
            <a:fillRect/>
          </a:stretch>
        </p:blipFill>
        <p:spPr bwMode="gray">
          <a:xfrm>
            <a:off x="304800" y="304800"/>
            <a:ext cx="8348914" cy="608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872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38328"/>
            <a:ext cx="6399212" cy="639763"/>
          </a:xfrm>
        </p:spPr>
        <p:txBody>
          <a:bodyPr/>
          <a:lstStyle/>
          <a:p>
            <a:r>
              <a:rPr lang="en-US" altLang="en-US" dirty="0"/>
              <a:t>Printing Process</a:t>
            </a:r>
            <a:br>
              <a:rPr lang="en-US" altLang="en-US" dirty="0">
                <a:solidFill>
                  <a:srgbClr val="666666"/>
                </a:solidFill>
              </a:rPr>
            </a:br>
            <a:endParaRPr lang="en-US" sz="1400" dirty="0">
              <a:solidFill>
                <a:srgbClr val="000000"/>
              </a:solidFill>
            </a:endParaRPr>
          </a:p>
        </p:txBody>
      </p:sp>
      <p:sp>
        <p:nvSpPr>
          <p:cNvPr id="3" name="Text Box 5"/>
          <p:cNvSpPr txBox="1">
            <a:spLocks noChangeArrowheads="1"/>
          </p:cNvSpPr>
          <p:nvPr/>
        </p:nvSpPr>
        <p:spPr bwMode="auto">
          <a:xfrm>
            <a:off x="685800" y="1828800"/>
            <a:ext cx="19527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dirty="0">
                <a:solidFill>
                  <a:srgbClr val="000099"/>
                </a:solidFill>
                <a:latin typeface="Calisto MT"/>
                <a:cs typeface="Arial" pitchFamily="34" charset="0"/>
              </a:rPr>
              <a:t>Step 1</a:t>
            </a:r>
            <a:r>
              <a:rPr lang="en-US" dirty="0">
                <a:solidFill>
                  <a:srgbClr val="0000FF"/>
                </a:solidFill>
                <a:latin typeface="Calisto MT"/>
                <a:cs typeface="Arial" pitchFamily="34" charset="0"/>
              </a:rPr>
              <a:t>:</a:t>
            </a:r>
            <a:r>
              <a:rPr lang="en-US" dirty="0">
                <a:solidFill>
                  <a:srgbClr val="000000"/>
                </a:solidFill>
                <a:latin typeface="Calisto MT"/>
                <a:cs typeface="Arial" pitchFamily="34" charset="0"/>
              </a:rPr>
              <a:t> Click </a:t>
            </a:r>
            <a:r>
              <a:rPr lang="en-US" i="1" dirty="0">
                <a:solidFill>
                  <a:srgbClr val="000000"/>
                </a:solidFill>
                <a:latin typeface="Calisto MT"/>
                <a:cs typeface="Arial" pitchFamily="34" charset="0"/>
              </a:rPr>
              <a:t>Print</a:t>
            </a:r>
          </a:p>
        </p:txBody>
      </p:sp>
      <p:pic>
        <p:nvPicPr>
          <p:cNvPr id="4" name="Picture 10" descr="step7a"/>
          <p:cNvPicPr>
            <a:picLocks noChangeAspect="1" noChangeArrowheads="1"/>
          </p:cNvPicPr>
          <p:nvPr/>
        </p:nvPicPr>
        <p:blipFill>
          <a:blip r:embed="rId2">
            <a:extLst>
              <a:ext uri="{28A0092B-C50C-407E-A947-70E740481C1C}">
                <a14:useLocalDpi xmlns:a14="http://schemas.microsoft.com/office/drawing/2010/main" val="0"/>
              </a:ext>
            </a:extLst>
          </a:blip>
          <a:srcRect l="52127" t="1607" b="78448"/>
          <a:stretch>
            <a:fillRect/>
          </a:stretch>
        </p:blipFill>
        <p:spPr bwMode="auto">
          <a:xfrm>
            <a:off x="3429000" y="1752600"/>
            <a:ext cx="39624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p:nvSpPr>
        <p:spPr bwMode="auto">
          <a:xfrm>
            <a:off x="709043" y="3722132"/>
            <a:ext cx="19607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dirty="0">
                <a:solidFill>
                  <a:srgbClr val="000099"/>
                </a:solidFill>
                <a:latin typeface="Calisto MT"/>
                <a:cs typeface="Arial" pitchFamily="34" charset="0"/>
              </a:rPr>
              <a:t>Step 2</a:t>
            </a:r>
            <a:r>
              <a:rPr lang="en-US" dirty="0">
                <a:solidFill>
                  <a:srgbClr val="000099"/>
                </a:solidFill>
                <a:latin typeface="Calisto MT"/>
                <a:cs typeface="Arial" pitchFamily="34" charset="0"/>
              </a:rPr>
              <a:t>: </a:t>
            </a:r>
            <a:r>
              <a:rPr lang="en-US" dirty="0">
                <a:solidFill>
                  <a:srgbClr val="000000"/>
                </a:solidFill>
                <a:latin typeface="Calisto MT"/>
                <a:cs typeface="Arial" pitchFamily="34" charset="0"/>
              </a:rPr>
              <a:t>Click </a:t>
            </a:r>
            <a:r>
              <a:rPr lang="en-US" i="1" dirty="0">
                <a:solidFill>
                  <a:srgbClr val="000000"/>
                </a:solidFill>
                <a:latin typeface="Calisto MT"/>
                <a:cs typeface="Arial" pitchFamily="34" charset="0"/>
              </a:rPr>
              <a:t>New </a:t>
            </a:r>
          </a:p>
          <a:p>
            <a:pPr eaLnBrk="1" fontAlgn="base" hangingPunct="1">
              <a:spcBef>
                <a:spcPct val="0"/>
              </a:spcBef>
              <a:spcAft>
                <a:spcPct val="0"/>
              </a:spcAft>
            </a:pPr>
            <a:r>
              <a:rPr lang="en-US" dirty="0">
                <a:solidFill>
                  <a:srgbClr val="000000"/>
                </a:solidFill>
                <a:latin typeface="Calisto MT"/>
                <a:cs typeface="Arial" pitchFamily="34" charset="0"/>
              </a:rPr>
              <a:t>Progress Note</a:t>
            </a:r>
          </a:p>
        </p:txBody>
      </p:sp>
      <p:pic>
        <p:nvPicPr>
          <p:cNvPr id="8" name="Snagit_PPT69A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091" y="1752600"/>
            <a:ext cx="3952897" cy="1320800"/>
          </a:xfrm>
          <a:prstGeom prst="rect">
            <a:avLst/>
          </a:prstGeom>
          <a:ln w="28575">
            <a:solidFill>
              <a:schemeClr val="accent3"/>
            </a:solidFill>
          </a:ln>
        </p:spPr>
      </p:pic>
      <p:pic>
        <p:nvPicPr>
          <p:cNvPr id="9" name="Snagit_PPT6E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5834" y="3705283"/>
            <a:ext cx="3975566" cy="1949556"/>
          </a:xfrm>
          <a:prstGeom prst="rect">
            <a:avLst/>
          </a:prstGeom>
          <a:ln w="28575">
            <a:solidFill>
              <a:schemeClr val="accent3"/>
            </a:solidFill>
          </a:ln>
        </p:spPr>
      </p:pic>
    </p:spTree>
    <p:extLst>
      <p:ext uri="{BB962C8B-B14F-4D97-AF65-F5344CB8AC3E}">
        <p14:creationId xmlns:p14="http://schemas.microsoft.com/office/powerpoint/2010/main" val="3539941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Printing Process</a:t>
            </a:r>
            <a:br>
              <a:rPr lang="en-US" altLang="en-US" dirty="0">
                <a:solidFill>
                  <a:srgbClr val="666666"/>
                </a:solidFill>
              </a:rPr>
            </a:br>
            <a:endParaRPr lang="en-US" sz="1400" dirty="0">
              <a:solidFill>
                <a:srgbClr val="000000"/>
              </a:solidFill>
            </a:endParaRPr>
          </a:p>
        </p:txBody>
      </p:sp>
      <p:sp>
        <p:nvSpPr>
          <p:cNvPr id="4" name="Text Placeholder 3"/>
          <p:cNvSpPr>
            <a:spLocks noGrp="1"/>
          </p:cNvSpPr>
          <p:nvPr>
            <p:ph type="body" sz="half" idx="2"/>
          </p:nvPr>
        </p:nvSpPr>
        <p:spPr/>
        <p:txBody>
          <a:bodyPr/>
          <a:lstStyle/>
          <a:p>
            <a:pPr eaLnBrk="1" hangingPunct="1">
              <a:spcBef>
                <a:spcPts val="600"/>
              </a:spcBef>
              <a:spcAft>
                <a:spcPts val="900"/>
              </a:spcAft>
            </a:pPr>
            <a:r>
              <a:rPr lang="en-US" b="1" dirty="0">
                <a:solidFill>
                  <a:schemeClr val="bg2"/>
                </a:solidFill>
                <a:cs typeface="Arial" pitchFamily="34" charset="0"/>
              </a:rPr>
              <a:t>Step 3: </a:t>
            </a:r>
            <a:r>
              <a:rPr lang="en-US" dirty="0">
                <a:cs typeface="Arial" pitchFamily="34" charset="0"/>
              </a:rPr>
              <a:t>Select </a:t>
            </a:r>
            <a:r>
              <a:rPr lang="en-US" i="1" dirty="0">
                <a:cs typeface="Arial" pitchFamily="34" charset="0"/>
              </a:rPr>
              <a:t>Note Type (NOL ARK ANES) </a:t>
            </a:r>
            <a:r>
              <a:rPr lang="en-US" dirty="0">
                <a:cs typeface="Arial" pitchFamily="34" charset="0"/>
              </a:rPr>
              <a:t>– Click OK</a:t>
            </a:r>
          </a:p>
          <a:p>
            <a:pPr eaLnBrk="1" hangingPunct="1">
              <a:spcBef>
                <a:spcPts val="600"/>
              </a:spcBef>
              <a:spcAft>
                <a:spcPts val="900"/>
              </a:spcAft>
            </a:pPr>
            <a:r>
              <a:rPr lang="en-US" b="1" dirty="0">
                <a:solidFill>
                  <a:schemeClr val="bg2"/>
                </a:solidFill>
                <a:cs typeface="Arial" pitchFamily="34" charset="0"/>
              </a:rPr>
              <a:t>Step 4:</a:t>
            </a:r>
            <a:r>
              <a:rPr lang="en-US" b="1" dirty="0">
                <a:solidFill>
                  <a:srgbClr val="0000FF"/>
                </a:solidFill>
                <a:cs typeface="Arial" pitchFamily="34" charset="0"/>
              </a:rPr>
              <a:t> </a:t>
            </a:r>
            <a:r>
              <a:rPr lang="en-US" dirty="0">
                <a:cs typeface="Arial" pitchFamily="34" charset="0"/>
              </a:rPr>
              <a:t>Populated </a:t>
            </a:r>
            <a:r>
              <a:rPr lang="en-US" i="1" dirty="0">
                <a:cs typeface="Arial" pitchFamily="34" charset="0"/>
              </a:rPr>
              <a:t>Progress Note</a:t>
            </a:r>
            <a:r>
              <a:rPr lang="en-US" dirty="0">
                <a:cs typeface="Arial" pitchFamily="34" charset="0"/>
              </a:rPr>
              <a:t> Appears – Add remarks (if necessary) and Click OK</a:t>
            </a:r>
          </a:p>
          <a:p>
            <a:pPr eaLnBrk="1" hangingPunct="1">
              <a:spcBef>
                <a:spcPts val="600"/>
              </a:spcBef>
              <a:spcAft>
                <a:spcPts val="900"/>
              </a:spcAft>
            </a:pPr>
            <a:r>
              <a:rPr lang="en-US" b="1" dirty="0">
                <a:solidFill>
                  <a:schemeClr val="bg2"/>
                </a:solidFill>
                <a:cs typeface="Arial" pitchFamily="34" charset="0"/>
              </a:rPr>
              <a:t>Step 5: </a:t>
            </a:r>
            <a:r>
              <a:rPr lang="en-US" dirty="0">
                <a:cs typeface="Arial" pitchFamily="34" charset="0"/>
              </a:rPr>
              <a:t>“</a:t>
            </a:r>
            <a:r>
              <a:rPr lang="en-US" i="1" dirty="0">
                <a:cs typeface="Arial" pitchFamily="34" charset="0"/>
              </a:rPr>
              <a:t>Do you want to sign the Progress Note “  </a:t>
            </a:r>
            <a:r>
              <a:rPr lang="en-US" dirty="0">
                <a:cs typeface="Arial" pitchFamily="34" charset="0"/>
              </a:rPr>
              <a:t>– Click </a:t>
            </a:r>
            <a:r>
              <a:rPr lang="en-US" i="1" dirty="0">
                <a:cs typeface="Arial" pitchFamily="34" charset="0"/>
              </a:rPr>
              <a:t>Yes</a:t>
            </a:r>
            <a:r>
              <a:rPr lang="en-US" dirty="0">
                <a:cs typeface="Arial" pitchFamily="34" charset="0"/>
              </a:rPr>
              <a:t>;  “No” will not send the record to VistA Imaging)</a:t>
            </a:r>
          </a:p>
          <a:p>
            <a:endParaRPr 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48" y="973138"/>
            <a:ext cx="371298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124200" y="3048000"/>
            <a:ext cx="2133600" cy="338554"/>
          </a:xfrm>
          <a:prstGeom prst="rect">
            <a:avLst/>
          </a:prstGeom>
          <a:noFill/>
        </p:spPr>
        <p:txBody>
          <a:bodyPr wrap="square" rtlCol="0">
            <a:spAutoFit/>
          </a:bodyPr>
          <a:lstStyle/>
          <a:p>
            <a:pPr fontAlgn="base">
              <a:spcBef>
                <a:spcPct val="0"/>
              </a:spcBef>
              <a:spcAft>
                <a:spcPct val="0"/>
              </a:spcAft>
            </a:pPr>
            <a:r>
              <a:rPr lang="en-US" sz="1600" b="1" dirty="0">
                <a:solidFill>
                  <a:srgbClr val="FF0000"/>
                </a:solidFill>
                <a:latin typeface="Arial" charset="0"/>
                <a:cs typeface="Arial" charset="0"/>
              </a:rPr>
              <a:t>Write Remarks Here</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334116"/>
            <a:ext cx="2147517" cy="1087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73840" y="1101725"/>
            <a:ext cx="2887068" cy="2339237"/>
          </a:xfrm>
          <a:prstGeom prst="rect">
            <a:avLst/>
          </a:prstGeom>
        </p:spPr>
      </p:pic>
    </p:spTree>
    <p:extLst>
      <p:ext uri="{BB962C8B-B14F-4D97-AF65-F5344CB8AC3E}">
        <p14:creationId xmlns:p14="http://schemas.microsoft.com/office/powerpoint/2010/main" val="429356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VistA Logon – Unsuccessful Messages</a:t>
            </a:r>
            <a:endParaRPr lang="en-US" dirty="0"/>
          </a:p>
        </p:txBody>
      </p:sp>
      <p:sp>
        <p:nvSpPr>
          <p:cNvPr id="9" name="Text Placeholder 8"/>
          <p:cNvSpPr>
            <a:spLocks noGrp="1"/>
          </p:cNvSpPr>
          <p:nvPr>
            <p:ph type="body" sz="half" idx="2"/>
          </p:nvPr>
        </p:nvSpPr>
        <p:spPr>
          <a:xfrm>
            <a:off x="639763" y="4267199"/>
            <a:ext cx="7953375" cy="1901825"/>
          </a:xfrm>
        </p:spPr>
        <p:txBody>
          <a:bodyPr/>
          <a:lstStyle/>
          <a:p>
            <a:pPr marL="285750" indent="-285750">
              <a:buFont typeface="Wingdings" panose="05000000000000000000" pitchFamily="2" charset="2"/>
              <a:buChar char="v"/>
            </a:pPr>
            <a:r>
              <a:rPr lang="en-US" dirty="0">
                <a:solidFill>
                  <a:srgbClr val="000000"/>
                </a:solidFill>
              </a:rPr>
              <a:t>When these message occur note that you are no longer integrated with VistA CPRS.  </a:t>
            </a:r>
          </a:p>
          <a:p>
            <a:pPr marL="285750" indent="-285750">
              <a:buFont typeface="Wingdings" panose="05000000000000000000" pitchFamily="2" charset="2"/>
              <a:buChar char="v"/>
            </a:pPr>
            <a:r>
              <a:rPr lang="en-US" dirty="0">
                <a:solidFill>
                  <a:srgbClr val="000000"/>
                </a:solidFill>
              </a:rPr>
              <a:t>Any information that was updated or shared between the 2 application is no longer available.  </a:t>
            </a:r>
          </a:p>
          <a:p>
            <a:pPr marL="285750" indent="-285750">
              <a:buFont typeface="Wingdings" panose="05000000000000000000" pitchFamily="2" charset="2"/>
              <a:buChar char="v"/>
            </a:pPr>
            <a:r>
              <a:rPr lang="en-US" dirty="0">
                <a:solidFill>
                  <a:srgbClr val="000000"/>
                </a:solidFill>
              </a:rPr>
              <a:t>Once re-connected, you will have access to labs, vitals, progress notes, and printing will again be available for use.</a:t>
            </a:r>
          </a:p>
          <a:p>
            <a:endParaRPr lang="en-US" dirty="0"/>
          </a:p>
        </p:txBody>
      </p:sp>
      <p:sp>
        <p:nvSpPr>
          <p:cNvPr id="6" name="Rectangle 6"/>
          <p:cNvSpPr txBox="1">
            <a:spLocks noChangeArrowheads="1"/>
          </p:cNvSpPr>
          <p:nvPr/>
        </p:nvSpPr>
        <p:spPr bwMode="gray">
          <a:xfrm>
            <a:off x="762000" y="1447800"/>
            <a:ext cx="7315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20000"/>
              </a:spcAft>
              <a:buClr>
                <a:schemeClr val="bg2"/>
              </a:buClr>
              <a:buFont typeface="Calisto MT" pitchFamily="18" charset="0"/>
              <a:defRPr sz="1400">
                <a:solidFill>
                  <a:schemeClr val="tx1"/>
                </a:solidFill>
                <a:latin typeface="+mn-lt"/>
                <a:ea typeface="+mn-ea"/>
                <a:cs typeface="+mn-cs"/>
              </a:defRPr>
            </a:lvl1pPr>
            <a:lvl2pPr marL="179388" indent="-177800" algn="l" rtl="0" eaLnBrk="0" fontAlgn="base" hangingPunct="0">
              <a:spcBef>
                <a:spcPct val="20000"/>
              </a:spcBef>
              <a:spcAft>
                <a:spcPct val="20000"/>
              </a:spcAft>
              <a:buChar char="•"/>
              <a:defRPr sz="1400">
                <a:solidFill>
                  <a:schemeClr val="tx1"/>
                </a:solidFill>
                <a:latin typeface="+mn-lt"/>
              </a:defRPr>
            </a:lvl2pPr>
            <a:lvl3pPr marL="350838" indent="-168275" algn="l" rtl="0" eaLnBrk="0" fontAlgn="base" hangingPunct="0">
              <a:spcBef>
                <a:spcPct val="20000"/>
              </a:spcBef>
              <a:spcAft>
                <a:spcPct val="20000"/>
              </a:spcAft>
              <a:buFont typeface="Calisto MT" pitchFamily="18" charset="0"/>
              <a:buChar char="–"/>
              <a:defRPr sz="1400">
                <a:solidFill>
                  <a:schemeClr val="tx1"/>
                </a:solidFill>
                <a:latin typeface="+mn-lt"/>
              </a:defRPr>
            </a:lvl3pPr>
            <a:lvl4pPr marL="541338" indent="-187325" algn="l" rtl="0" eaLnBrk="0" fontAlgn="base" hangingPunct="0">
              <a:spcBef>
                <a:spcPct val="20000"/>
              </a:spcBef>
              <a:spcAft>
                <a:spcPct val="20000"/>
              </a:spcAft>
              <a:buFont typeface="Calisto MT" pitchFamily="18" charset="0"/>
              <a:buChar char="§"/>
              <a:defRPr sz="1400">
                <a:solidFill>
                  <a:schemeClr val="tx1"/>
                </a:solidFill>
                <a:latin typeface="+mn-lt"/>
              </a:defRPr>
            </a:lvl4pPr>
            <a:lvl5pPr marL="712788" indent="-168275" algn="l" rtl="0" eaLnBrk="0" fontAlgn="base" hangingPunct="0">
              <a:spcBef>
                <a:spcPct val="20000"/>
              </a:spcBef>
              <a:spcAft>
                <a:spcPct val="20000"/>
              </a:spcAft>
              <a:buFont typeface="Calisto MT" pitchFamily="18" charset="0"/>
              <a:buChar char="–"/>
              <a:defRPr sz="1400">
                <a:solidFill>
                  <a:schemeClr val="tx1"/>
                </a:solidFill>
                <a:latin typeface="+mn-lt"/>
              </a:defRPr>
            </a:lvl5pPr>
            <a:lvl6pPr marL="1171438" indent="-169843" algn="l" rtl="0" fontAlgn="base">
              <a:spcBef>
                <a:spcPct val="20000"/>
              </a:spcBef>
              <a:spcAft>
                <a:spcPct val="20000"/>
              </a:spcAft>
              <a:buFont typeface="Calisto MT" pitchFamily="18" charset="0"/>
              <a:buChar char="–"/>
              <a:defRPr>
                <a:solidFill>
                  <a:schemeClr val="tx1"/>
                </a:solidFill>
                <a:latin typeface="+mn-lt"/>
              </a:defRPr>
            </a:lvl6pPr>
            <a:lvl7pPr marL="1628584" indent="-169843" algn="l" rtl="0" fontAlgn="base">
              <a:spcBef>
                <a:spcPct val="20000"/>
              </a:spcBef>
              <a:spcAft>
                <a:spcPct val="20000"/>
              </a:spcAft>
              <a:buFont typeface="Calisto MT" pitchFamily="18" charset="0"/>
              <a:buChar char="–"/>
              <a:defRPr>
                <a:solidFill>
                  <a:schemeClr val="tx1"/>
                </a:solidFill>
                <a:latin typeface="+mn-lt"/>
              </a:defRPr>
            </a:lvl7pPr>
            <a:lvl8pPr marL="2085731" indent="-169843" algn="l" rtl="0" fontAlgn="base">
              <a:spcBef>
                <a:spcPct val="20000"/>
              </a:spcBef>
              <a:spcAft>
                <a:spcPct val="20000"/>
              </a:spcAft>
              <a:buFont typeface="Calisto MT" pitchFamily="18" charset="0"/>
              <a:buChar char="–"/>
              <a:defRPr>
                <a:solidFill>
                  <a:schemeClr val="tx1"/>
                </a:solidFill>
                <a:latin typeface="+mn-lt"/>
              </a:defRPr>
            </a:lvl8pPr>
            <a:lvl9pPr marL="2542878" indent="-169843" algn="l" rtl="0" fontAlgn="base">
              <a:spcBef>
                <a:spcPct val="20000"/>
              </a:spcBef>
              <a:spcAft>
                <a:spcPct val="20000"/>
              </a:spcAft>
              <a:buFont typeface="Calisto MT" pitchFamily="18" charset="0"/>
              <a:buChar char="–"/>
              <a:defRPr>
                <a:solidFill>
                  <a:schemeClr val="tx1"/>
                </a:solidFill>
                <a:latin typeface="+mn-lt"/>
              </a:defRPr>
            </a:lvl9pPr>
          </a:lstStyle>
          <a:p>
            <a:pPr marL="285750" indent="-285750">
              <a:buClr>
                <a:srgbClr val="000099"/>
              </a:buClr>
              <a:buFont typeface="Arial" pitchFamily="34" charset="0"/>
              <a:buChar char="•"/>
            </a:pPr>
            <a:endParaRPr lang="de-DE" i="1" dirty="0">
              <a:solidFill>
                <a:srgbClr val="000000"/>
              </a:solidFill>
              <a:latin typeface="Arial" charset="0"/>
            </a:endParaRPr>
          </a:p>
        </p:txBody>
      </p:sp>
      <p:grpSp>
        <p:nvGrpSpPr>
          <p:cNvPr id="10" name="Group 9"/>
          <p:cNvGrpSpPr/>
          <p:nvPr/>
        </p:nvGrpSpPr>
        <p:grpSpPr>
          <a:xfrm>
            <a:off x="990600" y="1295400"/>
            <a:ext cx="7353300" cy="2895600"/>
            <a:chOff x="990600" y="1295400"/>
            <a:chExt cx="7353300" cy="2895600"/>
          </a:xfrm>
        </p:grpSpPr>
        <p:pic>
          <p:nvPicPr>
            <p:cNvPr id="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6816725" cy="1690688"/>
            </a:xfrm>
            <a:prstGeom prst="rect">
              <a:avLst/>
            </a:pr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0"/>
              <a:ext cx="6057900" cy="1905000"/>
            </a:xfrm>
            <a:prstGeom prst="rect">
              <a:avLst/>
            </a:pr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1"/>
          </p:nvPr>
        </p:nvSpPr>
        <p:spPr/>
        <p:txBody>
          <a:bodyPr/>
          <a:lstStyle/>
          <a:p>
            <a:pPr>
              <a:defRPr/>
            </a:pPr>
            <a:fld id="{2B645834-15CE-4098-8E0C-C56431A2D444}" type="slidenum">
              <a:rPr lang="de-DE" smtClean="0">
                <a:solidFill>
                  <a:srgbClr val="000000"/>
                </a:solidFill>
              </a:rPr>
              <a:pPr>
                <a:defRPr/>
              </a:pPr>
              <a:t>5</a:t>
            </a:fld>
            <a:r>
              <a:rPr lang="de-DE">
                <a:solidFill>
                  <a:srgbClr val="000000"/>
                </a:solidFill>
              </a:rPr>
              <a:t> | </a:t>
            </a:r>
          </a:p>
        </p:txBody>
      </p:sp>
    </p:spTree>
    <p:extLst>
      <p:ext uri="{BB962C8B-B14F-4D97-AF65-F5344CB8AC3E}">
        <p14:creationId xmlns:p14="http://schemas.microsoft.com/office/powerpoint/2010/main" val="1839312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38328"/>
            <a:ext cx="6399212" cy="639763"/>
          </a:xfrm>
        </p:spPr>
        <p:txBody>
          <a:bodyPr/>
          <a:lstStyle/>
          <a:p>
            <a:r>
              <a:rPr lang="en-US" altLang="en-US" dirty="0"/>
              <a:t>Printing Process </a:t>
            </a:r>
            <a:r>
              <a:rPr lang="de-DE" altLang="en-US" dirty="0"/>
              <a:t>–</a:t>
            </a:r>
            <a:r>
              <a:rPr lang="en-US" altLang="en-US" dirty="0"/>
              <a:t> Esignature </a:t>
            </a:r>
            <a:br>
              <a:rPr lang="en-US" altLang="en-US" dirty="0">
                <a:solidFill>
                  <a:srgbClr val="666666"/>
                </a:solidFill>
              </a:rPr>
            </a:br>
            <a:endParaRPr lang="en-US" sz="1400" dirty="0">
              <a:solidFill>
                <a:srgbClr val="000000"/>
              </a:solidFill>
            </a:endParaRPr>
          </a:p>
        </p:txBody>
      </p:sp>
      <p:sp>
        <p:nvSpPr>
          <p:cNvPr id="10" name="Text Box 5"/>
          <p:cNvSpPr txBox="1">
            <a:spLocks noChangeArrowheads="1"/>
          </p:cNvSpPr>
          <p:nvPr/>
        </p:nvSpPr>
        <p:spPr bwMode="auto">
          <a:xfrm>
            <a:off x="685800" y="1295400"/>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dirty="0">
                <a:solidFill>
                  <a:srgbClr val="000099"/>
                </a:solidFill>
                <a:latin typeface="Calisto MT"/>
                <a:cs typeface="Arial" pitchFamily="34" charset="0"/>
              </a:rPr>
              <a:t>Step 6: </a:t>
            </a:r>
            <a:r>
              <a:rPr lang="en-US" dirty="0">
                <a:solidFill>
                  <a:srgbClr val="000000"/>
                </a:solidFill>
                <a:latin typeface="Calisto MT"/>
                <a:cs typeface="Arial" pitchFamily="34" charset="0"/>
              </a:rPr>
              <a:t>Enter E-Signature – Click OK</a:t>
            </a:r>
          </a:p>
        </p:txBody>
      </p:sp>
      <p:pic>
        <p:nvPicPr>
          <p:cNvPr id="11" name="Picture 17" descr="step7a"/>
          <p:cNvPicPr>
            <a:picLocks noChangeAspect="1" noChangeArrowheads="1"/>
          </p:cNvPicPr>
          <p:nvPr/>
        </p:nvPicPr>
        <p:blipFill>
          <a:blip r:embed="rId3">
            <a:extLst>
              <a:ext uri="{28A0092B-C50C-407E-A947-70E740481C1C}">
                <a14:useLocalDpi xmlns:a14="http://schemas.microsoft.com/office/drawing/2010/main" val="0"/>
              </a:ext>
            </a:extLst>
          </a:blip>
          <a:srcRect l="33125" t="40625" r="33125" b="43750"/>
          <a:stretch>
            <a:fillRect/>
          </a:stretch>
        </p:blipFill>
        <p:spPr bwMode="auto">
          <a:xfrm>
            <a:off x="2663825" y="1752600"/>
            <a:ext cx="3733800" cy="1381125"/>
          </a:xfrm>
          <a:prstGeom prst="rect">
            <a:avLst/>
          </a:pr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3400" y="3276600"/>
            <a:ext cx="7848600" cy="2862322"/>
          </a:xfrm>
          <a:prstGeom prst="rect">
            <a:avLst/>
          </a:prstGeom>
          <a:noFill/>
        </p:spPr>
        <p:txBody>
          <a:bodyPr wrap="square" rtlCol="0">
            <a:spAutoFit/>
          </a:bodyPr>
          <a:lstStyle/>
          <a:p>
            <a:pPr marL="285750" indent="-285750" fontAlgn="base">
              <a:spcBef>
                <a:spcPct val="0"/>
              </a:spcBef>
              <a:spcAft>
                <a:spcPct val="0"/>
              </a:spcAft>
              <a:buClr>
                <a:srgbClr val="000099"/>
              </a:buClr>
              <a:buFont typeface="Wingdings" panose="05000000000000000000" pitchFamily="2" charset="2"/>
              <a:buChar char="v"/>
            </a:pPr>
            <a:r>
              <a:rPr lang="en-US" dirty="0">
                <a:solidFill>
                  <a:srgbClr val="000000"/>
                </a:solidFill>
                <a:latin typeface="Arial" charset="0"/>
                <a:cs typeface="Arial" charset="0"/>
              </a:rPr>
              <a:t>If the workstation has been configured to print all reports, but the user only has permission to print their care area record, then they will receive this message – “Not all Selected Reports are Available”  Proceed with printing.</a:t>
            </a:r>
          </a:p>
          <a:p>
            <a:pPr marL="285750" indent="-285750" fontAlgn="base">
              <a:spcBef>
                <a:spcPct val="0"/>
              </a:spcBef>
              <a:spcAft>
                <a:spcPct val="0"/>
              </a:spcAft>
              <a:buClr>
                <a:srgbClr val="000099"/>
              </a:buClr>
              <a:buFont typeface="Wingdings" panose="05000000000000000000" pitchFamily="2" charset="2"/>
              <a:buChar char="v"/>
            </a:pPr>
            <a:r>
              <a:rPr lang="en-US" dirty="0">
                <a:solidFill>
                  <a:srgbClr val="000000"/>
                </a:solidFill>
                <a:latin typeface="Arial" charset="0"/>
                <a:cs typeface="Arial" charset="0"/>
              </a:rPr>
              <a:t>Missing name or e-signatures on printed record:</a:t>
            </a:r>
          </a:p>
          <a:p>
            <a:pPr marL="741363" lvl="1" indent="-285750" fontAlgn="base">
              <a:spcBef>
                <a:spcPct val="0"/>
              </a:spcBef>
              <a:spcAft>
                <a:spcPct val="0"/>
              </a:spcAft>
              <a:buClr>
                <a:srgbClr val="000099"/>
              </a:buClr>
              <a:buFont typeface="Wingdings" panose="05000000000000000000" pitchFamily="2" charset="2"/>
              <a:buChar char="§"/>
            </a:pPr>
            <a:r>
              <a:rPr lang="en-US" dirty="0">
                <a:solidFill>
                  <a:srgbClr val="000000"/>
                </a:solidFill>
                <a:latin typeface="Arial" charset="0"/>
                <a:cs typeface="Arial" charset="0"/>
              </a:rPr>
              <a:t>The case was not e-signed between the start &amp; end of the printed care area (</a:t>
            </a:r>
            <a:r>
              <a:rPr lang="en-US" i="1" dirty="0" err="1">
                <a:solidFill>
                  <a:srgbClr val="000000"/>
                </a:solidFill>
                <a:latin typeface="Arial" charset="0"/>
                <a:cs typeface="Arial" charset="0"/>
              </a:rPr>
              <a:t>Intraop</a:t>
            </a:r>
            <a:r>
              <a:rPr lang="en-US" dirty="0">
                <a:solidFill>
                  <a:srgbClr val="000000"/>
                </a:solidFill>
                <a:latin typeface="Arial" charset="0"/>
                <a:cs typeface="Arial" charset="0"/>
              </a:rPr>
              <a:t>).</a:t>
            </a:r>
          </a:p>
          <a:p>
            <a:pPr marL="741363" lvl="1" indent="-285750" fontAlgn="base">
              <a:spcBef>
                <a:spcPct val="0"/>
              </a:spcBef>
              <a:spcAft>
                <a:spcPct val="0"/>
              </a:spcAft>
              <a:buClr>
                <a:srgbClr val="000099"/>
              </a:buClr>
              <a:buFont typeface="Wingdings" panose="05000000000000000000" pitchFamily="2" charset="2"/>
              <a:buChar char="§"/>
            </a:pPr>
            <a:r>
              <a:rPr lang="en-US" dirty="0">
                <a:solidFill>
                  <a:srgbClr val="000000"/>
                </a:solidFill>
                <a:latin typeface="Arial" charset="0"/>
                <a:cs typeface="Arial" charset="0"/>
              </a:rPr>
              <a:t>Verify the case times for the staff member </a:t>
            </a:r>
            <a:r>
              <a:rPr lang="en-US" i="1" dirty="0">
                <a:solidFill>
                  <a:srgbClr val="000000"/>
                </a:solidFill>
                <a:latin typeface="Arial" charset="0"/>
                <a:cs typeface="Arial" charset="0"/>
              </a:rPr>
              <a:t>Admission / Staff</a:t>
            </a:r>
            <a:r>
              <a:rPr lang="en-US" dirty="0">
                <a:solidFill>
                  <a:srgbClr val="000000"/>
                </a:solidFill>
                <a:latin typeface="Arial" charset="0"/>
                <a:cs typeface="Arial" charset="0"/>
              </a:rPr>
              <a:t> page versus the start and end of the </a:t>
            </a:r>
            <a:r>
              <a:rPr lang="en-US" i="1" dirty="0" err="1">
                <a:solidFill>
                  <a:srgbClr val="000000"/>
                </a:solidFill>
                <a:latin typeface="Arial" charset="0"/>
                <a:cs typeface="Arial" charset="0"/>
              </a:rPr>
              <a:t>Intraop</a:t>
            </a:r>
            <a:r>
              <a:rPr lang="en-US" dirty="0">
                <a:solidFill>
                  <a:srgbClr val="000000"/>
                </a:solidFill>
                <a:latin typeface="Arial" charset="0"/>
                <a:cs typeface="Arial" charset="0"/>
              </a:rPr>
              <a:t> printed record (may be care area specific).</a:t>
            </a:r>
          </a:p>
          <a:p>
            <a:pPr fontAlgn="base">
              <a:spcBef>
                <a:spcPct val="0"/>
              </a:spcBef>
              <a:spcAft>
                <a:spcPct val="0"/>
              </a:spcAft>
            </a:pPr>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2601255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82613" y="1371600"/>
            <a:ext cx="7978775" cy="4752975"/>
          </a:xfrm>
        </p:spPr>
        <p:txBody>
          <a:bodyPr/>
          <a:lstStyle/>
          <a:p>
            <a:pPr marL="228600" indent="-228600" eaLnBrk="1" hangingPunct="1">
              <a:buFont typeface="Wingdings" pitchFamily="2" charset="2"/>
              <a:buNone/>
            </a:pPr>
            <a:r>
              <a:rPr lang="en-US" b="1" dirty="0">
                <a:latin typeface="Calisto MT" panose="02040603050505030304" pitchFamily="18" charset="0"/>
                <a:cs typeface="Arial" panose="020B0604020202020204" pitchFamily="34" charset="0"/>
              </a:rPr>
              <a:t>Report Printing</a:t>
            </a:r>
            <a:r>
              <a:rPr lang="en-US" dirty="0">
                <a:latin typeface="Calisto MT" panose="02040603050505030304" pitchFamily="18" charset="0"/>
                <a:cs typeface="Arial" panose="020B0604020202020204" pitchFamily="34" charset="0"/>
              </a:rPr>
              <a:t>  </a:t>
            </a:r>
          </a:p>
          <a:p>
            <a:pPr marL="285750" indent="-285750">
              <a:buFont typeface="Wingdings" panose="05000000000000000000" pitchFamily="2" charset="2"/>
              <a:buChar char="v"/>
            </a:pPr>
            <a:r>
              <a:rPr lang="en-US" sz="1600" dirty="0">
                <a:latin typeface="Calisto MT" panose="02040603050505030304" pitchFamily="18" charset="0"/>
                <a:cs typeface="Arial" panose="020B0604020202020204" pitchFamily="34" charset="0"/>
              </a:rPr>
              <a:t>When you print case reports, it takes approximately one minute to send the PDF images to the shared folder and for Databridge to confirm completion to Innovian Anesthesia</a:t>
            </a:r>
          </a:p>
          <a:p>
            <a:pPr>
              <a:buFont typeface="Wingdings" panose="05000000000000000000" pitchFamily="2" charset="2"/>
              <a:buChar char="v"/>
            </a:pPr>
            <a:endParaRPr lang="en-US" dirty="0"/>
          </a:p>
        </p:txBody>
      </p:sp>
      <p:sp>
        <p:nvSpPr>
          <p:cNvPr id="2" name="Title 1"/>
          <p:cNvSpPr>
            <a:spLocks noGrp="1"/>
          </p:cNvSpPr>
          <p:nvPr>
            <p:ph type="title"/>
          </p:nvPr>
        </p:nvSpPr>
        <p:spPr>
          <a:xfrm>
            <a:off x="640080" y="338328"/>
            <a:ext cx="6399212" cy="639763"/>
          </a:xfrm>
        </p:spPr>
        <p:txBody>
          <a:bodyPr/>
          <a:lstStyle/>
          <a:p>
            <a:r>
              <a:rPr lang="en-US" altLang="en-US" dirty="0">
                <a:solidFill>
                  <a:srgbClr val="000099"/>
                </a:solidFill>
                <a:latin typeface="Calisto MT" panose="02040603050505030304" pitchFamily="18" charset="0"/>
              </a:rPr>
              <a:t>Printing Process </a:t>
            </a:r>
            <a:r>
              <a:rPr lang="de-DE" altLang="en-US" dirty="0"/>
              <a:t>–</a:t>
            </a:r>
            <a:r>
              <a:rPr lang="en-US" altLang="en-US" dirty="0">
                <a:solidFill>
                  <a:srgbClr val="000099"/>
                </a:solidFill>
                <a:latin typeface="Calisto MT" panose="02040603050505030304" pitchFamily="18" charset="0"/>
              </a:rPr>
              <a:t> Transmission</a:t>
            </a:r>
            <a:endParaRPr lang="en-US" dirty="0">
              <a:solidFill>
                <a:srgbClr val="000099"/>
              </a:solidFill>
              <a:latin typeface="Calisto MT" panose="02040603050505030304" pitchFamily="18" charset="0"/>
            </a:endParaRPr>
          </a:p>
        </p:txBody>
      </p:sp>
      <p:sp>
        <p:nvSpPr>
          <p:cNvPr id="7" name="Rectangle 11"/>
          <p:cNvSpPr>
            <a:spLocks noChangeArrowheads="1"/>
          </p:cNvSpPr>
          <p:nvPr/>
        </p:nvSpPr>
        <p:spPr bwMode="gray">
          <a:xfrm>
            <a:off x="585216" y="3886200"/>
            <a:ext cx="3810000" cy="241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85750" indent="-285750" fontAlgn="base">
              <a:spcBef>
                <a:spcPct val="20000"/>
              </a:spcBef>
              <a:spcAft>
                <a:spcPct val="20000"/>
              </a:spcAft>
              <a:buClr>
                <a:srgbClr val="000099"/>
              </a:buClr>
              <a:buFont typeface="Wingdings" panose="05000000000000000000" pitchFamily="2" charset="2"/>
              <a:buChar char="v"/>
            </a:pPr>
            <a:r>
              <a:rPr lang="en-US" sz="1600" dirty="0">
                <a:solidFill>
                  <a:srgbClr val="000000"/>
                </a:solidFill>
                <a:latin typeface="Arial" charset="0"/>
                <a:cs typeface="Arial" pitchFamily="34" charset="0"/>
              </a:rPr>
              <a:t>Users cannot log out of Case Recorder until transmission is complete, the VistA PDF Image Submission dialog box displays.</a:t>
            </a:r>
          </a:p>
          <a:p>
            <a:pPr marL="285750" indent="-285750" fontAlgn="base">
              <a:spcBef>
                <a:spcPct val="20000"/>
              </a:spcBef>
              <a:spcAft>
                <a:spcPct val="20000"/>
              </a:spcAft>
              <a:buClr>
                <a:srgbClr val="000099"/>
              </a:buClr>
              <a:buFont typeface="Wingdings" panose="05000000000000000000" pitchFamily="2" charset="2"/>
              <a:buChar char="v"/>
            </a:pPr>
            <a:endParaRPr lang="en-US" sz="1600" dirty="0">
              <a:solidFill>
                <a:srgbClr val="000000"/>
              </a:solidFill>
              <a:latin typeface="Arial" charset="0"/>
              <a:cs typeface="Arial" pitchFamily="34" charset="0"/>
            </a:endParaRPr>
          </a:p>
          <a:p>
            <a:pPr marL="285750" indent="-285750" fontAlgn="base">
              <a:spcBef>
                <a:spcPct val="20000"/>
              </a:spcBef>
              <a:spcAft>
                <a:spcPct val="20000"/>
              </a:spcAft>
              <a:buClr>
                <a:srgbClr val="000099"/>
              </a:buClr>
              <a:buFont typeface="Wingdings" panose="05000000000000000000" pitchFamily="2" charset="2"/>
              <a:buChar char="v"/>
            </a:pPr>
            <a:r>
              <a:rPr lang="en-US" sz="1600" dirty="0">
                <a:solidFill>
                  <a:srgbClr val="000000"/>
                </a:solidFill>
                <a:latin typeface="Arial" charset="0"/>
                <a:cs typeface="Arial" pitchFamily="34" charset="0"/>
              </a:rPr>
              <a:t>When PDF image transmission is complete, a prompt is displayed indicating successful transmission.</a:t>
            </a:r>
          </a:p>
        </p:txBody>
      </p:sp>
      <p:pic>
        <p:nvPicPr>
          <p:cNvPr id="8" name="Picture 10" descr="Image 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686" y="3038830"/>
            <a:ext cx="4206240" cy="2023110"/>
          </a:xfrm>
          <a:prstGeom prst="rect">
            <a:avLst/>
          </a:pr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2" descr="Image 002"/>
          <p:cNvPicPr>
            <a:picLocks noChangeAspect="1" noChangeArrowheads="1"/>
          </p:cNvPicPr>
          <p:nvPr/>
        </p:nvPicPr>
        <p:blipFill>
          <a:blip r:embed="rId4">
            <a:extLst>
              <a:ext uri="{28A0092B-C50C-407E-A947-70E740481C1C}">
                <a14:useLocalDpi xmlns:a14="http://schemas.microsoft.com/office/drawing/2010/main" val="0"/>
              </a:ext>
            </a:extLst>
          </a:blip>
          <a:srcRect r="22371" b="36040"/>
          <a:stretch>
            <a:fillRect/>
          </a:stretch>
        </p:blipFill>
        <p:spPr bwMode="auto">
          <a:xfrm>
            <a:off x="4876800" y="5283716"/>
            <a:ext cx="3366136" cy="914400"/>
          </a:xfrm>
          <a:prstGeom prst="rect">
            <a:avLst/>
          </a:pr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24" y="2843419"/>
            <a:ext cx="857250" cy="552450"/>
          </a:xfrm>
          <a:prstGeom prst="rect">
            <a:avLst/>
          </a:prstGeom>
          <a:noFill/>
          <a:ln w="2857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678248" y="2848859"/>
            <a:ext cx="2828925" cy="584775"/>
          </a:xfrm>
          <a:prstGeom prst="rect">
            <a:avLst/>
          </a:prstGeom>
          <a:noFill/>
        </p:spPr>
        <p:txBody>
          <a:bodyPr wrap="square" rtlCol="0">
            <a:spAutoFit/>
          </a:bodyPr>
          <a:lstStyle/>
          <a:p>
            <a:pPr fontAlgn="base">
              <a:spcBef>
                <a:spcPct val="0"/>
              </a:spcBef>
              <a:spcAft>
                <a:spcPct val="0"/>
              </a:spcAft>
            </a:pPr>
            <a:r>
              <a:rPr lang="en-US" sz="1600" dirty="0">
                <a:solidFill>
                  <a:srgbClr val="000000"/>
                </a:solidFill>
                <a:latin typeface="Arial" charset="0"/>
                <a:cs typeface="Arial" charset="0"/>
              </a:rPr>
              <a:t>This icon appears middle of the page at the bottom.</a:t>
            </a:r>
          </a:p>
        </p:txBody>
      </p:sp>
    </p:spTree>
    <p:extLst>
      <p:ext uri="{BB962C8B-B14F-4D97-AF65-F5344CB8AC3E}">
        <p14:creationId xmlns:p14="http://schemas.microsoft.com/office/powerpoint/2010/main" val="3008078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Status Icons</a:t>
            </a:r>
            <a:endParaRPr lang="en-US" dirty="0"/>
          </a:p>
        </p:txBody>
      </p:sp>
      <p:sp>
        <p:nvSpPr>
          <p:cNvPr id="6" name="Rectangle 6"/>
          <p:cNvSpPr txBox="1">
            <a:spLocks noChangeArrowheads="1"/>
          </p:cNvSpPr>
          <p:nvPr/>
        </p:nvSpPr>
        <p:spPr bwMode="gray">
          <a:xfrm>
            <a:off x="762000" y="1447800"/>
            <a:ext cx="7315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20000"/>
              </a:spcAft>
              <a:buClr>
                <a:schemeClr val="bg2"/>
              </a:buClr>
              <a:buFont typeface="Calisto MT" pitchFamily="18" charset="0"/>
              <a:defRPr sz="1400">
                <a:solidFill>
                  <a:schemeClr val="tx1"/>
                </a:solidFill>
                <a:latin typeface="+mn-lt"/>
                <a:ea typeface="+mn-ea"/>
                <a:cs typeface="+mn-cs"/>
              </a:defRPr>
            </a:lvl1pPr>
            <a:lvl2pPr marL="179388" indent="-177800" algn="l" rtl="0" eaLnBrk="0" fontAlgn="base" hangingPunct="0">
              <a:spcBef>
                <a:spcPct val="20000"/>
              </a:spcBef>
              <a:spcAft>
                <a:spcPct val="20000"/>
              </a:spcAft>
              <a:buChar char="•"/>
              <a:defRPr sz="1400">
                <a:solidFill>
                  <a:schemeClr val="tx1"/>
                </a:solidFill>
                <a:latin typeface="+mn-lt"/>
              </a:defRPr>
            </a:lvl2pPr>
            <a:lvl3pPr marL="350838" indent="-168275" algn="l" rtl="0" eaLnBrk="0" fontAlgn="base" hangingPunct="0">
              <a:spcBef>
                <a:spcPct val="20000"/>
              </a:spcBef>
              <a:spcAft>
                <a:spcPct val="20000"/>
              </a:spcAft>
              <a:buFont typeface="Calisto MT" pitchFamily="18" charset="0"/>
              <a:buChar char="–"/>
              <a:defRPr sz="1400">
                <a:solidFill>
                  <a:schemeClr val="tx1"/>
                </a:solidFill>
                <a:latin typeface="+mn-lt"/>
              </a:defRPr>
            </a:lvl3pPr>
            <a:lvl4pPr marL="541338" indent="-187325" algn="l" rtl="0" eaLnBrk="0" fontAlgn="base" hangingPunct="0">
              <a:spcBef>
                <a:spcPct val="20000"/>
              </a:spcBef>
              <a:spcAft>
                <a:spcPct val="20000"/>
              </a:spcAft>
              <a:buFont typeface="Calisto MT" pitchFamily="18" charset="0"/>
              <a:buChar char="§"/>
              <a:defRPr sz="1400">
                <a:solidFill>
                  <a:schemeClr val="tx1"/>
                </a:solidFill>
                <a:latin typeface="+mn-lt"/>
              </a:defRPr>
            </a:lvl4pPr>
            <a:lvl5pPr marL="712788" indent="-168275" algn="l" rtl="0" eaLnBrk="0" fontAlgn="base" hangingPunct="0">
              <a:spcBef>
                <a:spcPct val="20000"/>
              </a:spcBef>
              <a:spcAft>
                <a:spcPct val="20000"/>
              </a:spcAft>
              <a:buFont typeface="Calisto MT" pitchFamily="18" charset="0"/>
              <a:buChar char="–"/>
              <a:defRPr sz="1400">
                <a:solidFill>
                  <a:schemeClr val="tx1"/>
                </a:solidFill>
                <a:latin typeface="+mn-lt"/>
              </a:defRPr>
            </a:lvl5pPr>
            <a:lvl6pPr marL="1171438" indent="-169843" algn="l" rtl="0" fontAlgn="base">
              <a:spcBef>
                <a:spcPct val="20000"/>
              </a:spcBef>
              <a:spcAft>
                <a:spcPct val="20000"/>
              </a:spcAft>
              <a:buFont typeface="Calisto MT" pitchFamily="18" charset="0"/>
              <a:buChar char="–"/>
              <a:defRPr>
                <a:solidFill>
                  <a:schemeClr val="tx1"/>
                </a:solidFill>
                <a:latin typeface="+mn-lt"/>
              </a:defRPr>
            </a:lvl6pPr>
            <a:lvl7pPr marL="1628584" indent="-169843" algn="l" rtl="0" fontAlgn="base">
              <a:spcBef>
                <a:spcPct val="20000"/>
              </a:spcBef>
              <a:spcAft>
                <a:spcPct val="20000"/>
              </a:spcAft>
              <a:buFont typeface="Calisto MT" pitchFamily="18" charset="0"/>
              <a:buChar char="–"/>
              <a:defRPr>
                <a:solidFill>
                  <a:schemeClr val="tx1"/>
                </a:solidFill>
                <a:latin typeface="+mn-lt"/>
              </a:defRPr>
            </a:lvl7pPr>
            <a:lvl8pPr marL="2085731" indent="-169843" algn="l" rtl="0" fontAlgn="base">
              <a:spcBef>
                <a:spcPct val="20000"/>
              </a:spcBef>
              <a:spcAft>
                <a:spcPct val="20000"/>
              </a:spcAft>
              <a:buFont typeface="Calisto MT" pitchFamily="18" charset="0"/>
              <a:buChar char="–"/>
              <a:defRPr>
                <a:solidFill>
                  <a:schemeClr val="tx1"/>
                </a:solidFill>
                <a:latin typeface="+mn-lt"/>
              </a:defRPr>
            </a:lvl8pPr>
            <a:lvl9pPr marL="2542878" indent="-169843" algn="l" rtl="0" fontAlgn="base">
              <a:spcBef>
                <a:spcPct val="20000"/>
              </a:spcBef>
              <a:spcAft>
                <a:spcPct val="20000"/>
              </a:spcAft>
              <a:buFont typeface="Calisto MT" pitchFamily="18" charset="0"/>
              <a:buChar char="–"/>
              <a:defRPr>
                <a:solidFill>
                  <a:schemeClr val="tx1"/>
                </a:solidFill>
                <a:latin typeface="+mn-lt"/>
              </a:defRPr>
            </a:lvl9pPr>
          </a:lstStyle>
          <a:p>
            <a:pPr marL="0" indent="0">
              <a:buClrTx/>
            </a:pPr>
            <a:r>
              <a:rPr lang="de-DE" sz="1800" dirty="0">
                <a:solidFill>
                  <a:srgbClr val="000000"/>
                </a:solidFill>
                <a:cs typeface="Arial" panose="020B0604020202020204" pitchFamily="34" charset="0"/>
              </a:rPr>
              <a:t>Other possible icons that may be seen include:</a:t>
            </a:r>
          </a:p>
        </p:txBody>
      </p:sp>
      <p:sp>
        <p:nvSpPr>
          <p:cNvPr id="5" name="Text Box 9"/>
          <p:cNvSpPr txBox="1">
            <a:spLocks noChangeArrowheads="1"/>
          </p:cNvSpPr>
          <p:nvPr/>
        </p:nvSpPr>
        <p:spPr bwMode="auto">
          <a:xfrm>
            <a:off x="2286000" y="2552700"/>
            <a:ext cx="6096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50000"/>
              </a:spcBef>
              <a:spcAft>
                <a:spcPct val="0"/>
              </a:spcAft>
            </a:pPr>
            <a:r>
              <a:rPr lang="de-DE" dirty="0">
                <a:solidFill>
                  <a:srgbClr val="000000"/>
                </a:solidFill>
                <a:cs typeface="Arial" pitchFamily="34" charset="0"/>
              </a:rPr>
              <a:t>- </a:t>
            </a:r>
            <a:r>
              <a:rPr lang="de-DE" dirty="0">
                <a:solidFill>
                  <a:srgbClr val="000000"/>
                </a:solidFill>
                <a:latin typeface="Calisto MT"/>
                <a:cs typeface="Arial" pitchFamily="34" charset="0"/>
              </a:rPr>
              <a:t>Not Connected to VistA – PDF Image Submission Error</a:t>
            </a:r>
          </a:p>
        </p:txBody>
      </p:sp>
      <p:sp>
        <p:nvSpPr>
          <p:cNvPr id="7" name="Text Box 10"/>
          <p:cNvSpPr txBox="1">
            <a:spLocks noChangeArrowheads="1"/>
          </p:cNvSpPr>
          <p:nvPr/>
        </p:nvSpPr>
        <p:spPr bwMode="auto">
          <a:xfrm>
            <a:off x="2286000" y="1981200"/>
            <a:ext cx="609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50000"/>
              </a:spcBef>
              <a:spcAft>
                <a:spcPct val="0"/>
              </a:spcAft>
            </a:pPr>
            <a:r>
              <a:rPr lang="de-DE" dirty="0">
                <a:solidFill>
                  <a:srgbClr val="000000"/>
                </a:solidFill>
                <a:cs typeface="Arial" pitchFamily="34" charset="0"/>
              </a:rPr>
              <a:t>- </a:t>
            </a:r>
            <a:r>
              <a:rPr lang="de-DE" dirty="0">
                <a:solidFill>
                  <a:srgbClr val="000000"/>
                </a:solidFill>
                <a:latin typeface="Calisto MT"/>
                <a:cs typeface="Arial" pitchFamily="34" charset="0"/>
              </a:rPr>
              <a:t>Not Connected to VistA – Data Synchronization Disabled </a:t>
            </a:r>
          </a:p>
        </p:txBody>
      </p:sp>
      <p:pic>
        <p:nvPicPr>
          <p:cNvPr id="8" name="Picture 14" descr="PollingDisabledNoVistA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990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PollingDisabledVistA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924300"/>
            <a:ext cx="990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descr="VistANotConnectedNoteEr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52700"/>
            <a:ext cx="990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VistANoteConnectedNotePen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863" y="3248025"/>
            <a:ext cx="990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2"/>
          <p:cNvSpPr txBox="1">
            <a:spLocks noChangeArrowheads="1"/>
          </p:cNvSpPr>
          <p:nvPr/>
        </p:nvSpPr>
        <p:spPr bwMode="auto">
          <a:xfrm>
            <a:off x="2286000" y="3248025"/>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50000"/>
              </a:spcBef>
              <a:spcAft>
                <a:spcPct val="0"/>
              </a:spcAft>
            </a:pPr>
            <a:r>
              <a:rPr lang="de-DE" dirty="0">
                <a:solidFill>
                  <a:srgbClr val="000000"/>
                </a:solidFill>
                <a:cs typeface="Arial" pitchFamily="34" charset="0"/>
              </a:rPr>
              <a:t>- </a:t>
            </a:r>
            <a:r>
              <a:rPr lang="de-DE" dirty="0">
                <a:solidFill>
                  <a:srgbClr val="000000"/>
                </a:solidFill>
                <a:latin typeface="Calisto MT"/>
                <a:cs typeface="Arial" pitchFamily="34" charset="0"/>
              </a:rPr>
              <a:t>Not Connected to VistA – PDF Image Submission Pending</a:t>
            </a:r>
          </a:p>
        </p:txBody>
      </p:sp>
      <p:pic>
        <p:nvPicPr>
          <p:cNvPr id="13" name="Picture 23" descr="VistAProgressNoteErr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610100"/>
            <a:ext cx="990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4"/>
          <p:cNvSpPr txBox="1">
            <a:spLocks noChangeArrowheads="1"/>
          </p:cNvSpPr>
          <p:nvPr/>
        </p:nvSpPr>
        <p:spPr bwMode="auto">
          <a:xfrm>
            <a:off x="2286000" y="4610100"/>
            <a:ext cx="6096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50000"/>
              </a:spcBef>
              <a:spcAft>
                <a:spcPct val="0"/>
              </a:spcAft>
            </a:pPr>
            <a:r>
              <a:rPr lang="de-DE" dirty="0">
                <a:solidFill>
                  <a:srgbClr val="000000"/>
                </a:solidFill>
                <a:cs typeface="Arial" pitchFamily="34" charset="0"/>
              </a:rPr>
              <a:t>- </a:t>
            </a:r>
            <a:r>
              <a:rPr lang="de-DE" dirty="0">
                <a:solidFill>
                  <a:srgbClr val="000000"/>
                </a:solidFill>
                <a:latin typeface="Calisto MT"/>
                <a:cs typeface="Arial" pitchFamily="34" charset="0"/>
              </a:rPr>
              <a:t>Connected to VistA - PDF Image Submission Error</a:t>
            </a:r>
          </a:p>
        </p:txBody>
      </p:sp>
      <p:pic>
        <p:nvPicPr>
          <p:cNvPr id="15" name="Picture 25" descr="VistAProgressNotePend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5295900"/>
            <a:ext cx="990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6"/>
          <p:cNvSpPr txBox="1">
            <a:spLocks noChangeArrowheads="1"/>
          </p:cNvSpPr>
          <p:nvPr/>
        </p:nvSpPr>
        <p:spPr bwMode="auto">
          <a:xfrm>
            <a:off x="2286000" y="5310188"/>
            <a:ext cx="632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50000"/>
              </a:spcBef>
              <a:spcAft>
                <a:spcPct val="0"/>
              </a:spcAft>
            </a:pPr>
            <a:r>
              <a:rPr lang="de-DE" dirty="0">
                <a:solidFill>
                  <a:srgbClr val="000000"/>
                </a:solidFill>
                <a:cs typeface="Arial" pitchFamily="34" charset="0"/>
              </a:rPr>
              <a:t>- </a:t>
            </a:r>
            <a:r>
              <a:rPr lang="de-DE" dirty="0">
                <a:solidFill>
                  <a:srgbClr val="000000"/>
                </a:solidFill>
                <a:latin typeface="Calisto MT"/>
                <a:cs typeface="Arial" pitchFamily="34" charset="0"/>
              </a:rPr>
              <a:t>Connected to VistA - PDF Image Submission Pending</a:t>
            </a:r>
          </a:p>
        </p:txBody>
      </p:sp>
      <p:sp>
        <p:nvSpPr>
          <p:cNvPr id="17" name="TextBox 1"/>
          <p:cNvSpPr txBox="1">
            <a:spLocks noChangeArrowheads="1"/>
          </p:cNvSpPr>
          <p:nvPr/>
        </p:nvSpPr>
        <p:spPr bwMode="auto">
          <a:xfrm>
            <a:off x="2286000" y="3924300"/>
            <a:ext cx="601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de-DE" dirty="0">
                <a:solidFill>
                  <a:srgbClr val="000000"/>
                </a:solidFill>
                <a:cs typeface="Arial" pitchFamily="34" charset="0"/>
              </a:rPr>
              <a:t>- </a:t>
            </a:r>
            <a:r>
              <a:rPr lang="de-DE" dirty="0">
                <a:solidFill>
                  <a:srgbClr val="000000"/>
                </a:solidFill>
                <a:latin typeface="Calisto MT"/>
                <a:cs typeface="Arial" pitchFamily="34" charset="0"/>
              </a:rPr>
              <a:t>Connected to VistA – Data Synchronization Disabled </a:t>
            </a:r>
          </a:p>
        </p:txBody>
      </p:sp>
    </p:spTree>
    <p:extLst>
      <p:ext uri="{BB962C8B-B14F-4D97-AF65-F5344CB8AC3E}">
        <p14:creationId xmlns:p14="http://schemas.microsoft.com/office/powerpoint/2010/main" val="4080168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9"/>
                </a:solidFill>
              </a:rPr>
              <a:t>Emergency Case Start - Lookup</a:t>
            </a:r>
          </a:p>
        </p:txBody>
      </p:sp>
      <p:sp>
        <p:nvSpPr>
          <p:cNvPr id="9" name="Text Placeholder 8"/>
          <p:cNvSpPr>
            <a:spLocks noGrp="1"/>
          </p:cNvSpPr>
          <p:nvPr>
            <p:ph type="body" sz="half" idx="1"/>
          </p:nvPr>
        </p:nvSpPr>
        <p:spPr>
          <a:xfrm>
            <a:off x="583223" y="1370015"/>
            <a:ext cx="7977554" cy="1220786"/>
          </a:xfrm>
        </p:spPr>
        <p:txBody>
          <a:bodyPr/>
          <a:lstStyle/>
          <a:p>
            <a:pPr marL="285750" indent="-285750">
              <a:buFont typeface="Wingdings" panose="05000000000000000000" pitchFamily="2" charset="2"/>
              <a:buChar char="v"/>
            </a:pPr>
            <a:r>
              <a:rPr lang="de-DE" dirty="0">
                <a:cs typeface="Arial" panose="020B0604020202020204" pitchFamily="34" charset="0"/>
              </a:rPr>
              <a:t>Click Open then select New Case</a:t>
            </a:r>
          </a:p>
          <a:p>
            <a:pPr marL="285750" indent="-285750">
              <a:buFont typeface="Wingdings" panose="05000000000000000000" pitchFamily="2" charset="2"/>
              <a:buChar char="v"/>
            </a:pPr>
            <a:r>
              <a:rPr lang="de-DE" dirty="0">
                <a:cs typeface="Arial" panose="020B0604020202020204" pitchFamily="34" charset="0"/>
              </a:rPr>
              <a:t>Used only if your patient was not listed after selecting </a:t>
            </a:r>
            <a:r>
              <a:rPr lang="de-DE" i="1" dirty="0">
                <a:cs typeface="Arial" panose="020B0604020202020204" pitchFamily="34" charset="0"/>
              </a:rPr>
              <a:t>Open</a:t>
            </a:r>
          </a:p>
          <a:p>
            <a:pPr marL="285750" indent="-285750">
              <a:buFont typeface="Wingdings" panose="05000000000000000000" pitchFamily="2" charset="2"/>
              <a:buChar char="v"/>
            </a:pPr>
            <a:r>
              <a:rPr lang="de-DE" dirty="0">
                <a:cs typeface="Arial" panose="020B0604020202020204" pitchFamily="34" charset="0"/>
              </a:rPr>
              <a:t>In Recorder, from the Admissions Tab, select the </a:t>
            </a:r>
            <a:r>
              <a:rPr lang="de-DE" i="1" dirty="0">
                <a:cs typeface="Arial" panose="020B0604020202020204" pitchFamily="34" charset="0"/>
              </a:rPr>
              <a:t>Lookup</a:t>
            </a:r>
            <a:r>
              <a:rPr lang="de-DE" dirty="0">
                <a:cs typeface="Arial" panose="020B0604020202020204" pitchFamily="34" charset="0"/>
              </a:rPr>
              <a:t> button to open the Select Patient dialog box</a:t>
            </a:r>
            <a:endParaRPr lang="en-US" dirty="0"/>
          </a:p>
        </p:txBody>
      </p:sp>
      <p:pic>
        <p:nvPicPr>
          <p:cNvPr id="7" name="Snagit_PPTBB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819400"/>
            <a:ext cx="5781088" cy="3644599"/>
          </a:xfrm>
          <a:prstGeom prst="rect">
            <a:avLst/>
          </a:prstGeom>
          <a:ln w="28575">
            <a:solidFill>
              <a:schemeClr val="accent3"/>
            </a:solidFill>
          </a:ln>
        </p:spPr>
      </p:pic>
    </p:spTree>
    <p:extLst>
      <p:ext uri="{BB962C8B-B14F-4D97-AF65-F5344CB8AC3E}">
        <p14:creationId xmlns:p14="http://schemas.microsoft.com/office/powerpoint/2010/main" val="8821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000099"/>
                </a:solidFill>
              </a:rPr>
              <a:t>Emergency Case - Patient Selection</a:t>
            </a:r>
            <a:endParaRPr lang="en-US" dirty="0">
              <a:solidFill>
                <a:srgbClr val="000099"/>
              </a:solidFill>
            </a:endParaRPr>
          </a:p>
        </p:txBody>
      </p:sp>
      <p:sp>
        <p:nvSpPr>
          <p:cNvPr id="10" name="Text Placeholder 9"/>
          <p:cNvSpPr>
            <a:spLocks noGrp="1"/>
          </p:cNvSpPr>
          <p:nvPr>
            <p:ph type="body" sz="half" idx="2"/>
          </p:nvPr>
        </p:nvSpPr>
        <p:spPr>
          <a:xfrm>
            <a:off x="639763" y="4267199"/>
            <a:ext cx="7953375" cy="1901825"/>
          </a:xfrm>
        </p:spPr>
        <p:txBody>
          <a:bodyPr/>
          <a:lstStyle/>
          <a:p>
            <a:pPr marL="285750" indent="-285750">
              <a:lnSpc>
                <a:spcPct val="90000"/>
              </a:lnSpc>
              <a:buFont typeface="Wingdings" panose="05000000000000000000" pitchFamily="2" charset="2"/>
              <a:buChar char="v"/>
            </a:pPr>
            <a:r>
              <a:rPr lang="de-DE" dirty="0">
                <a:cs typeface="Arial" panose="020B0604020202020204" pitchFamily="34" charset="0"/>
              </a:rPr>
              <a:t>The Select Patient dialog allow one to search the Innovian patient database.  If a patient has been added to Innovian, they will be found here based on the filter settings.  </a:t>
            </a:r>
          </a:p>
          <a:p>
            <a:pPr marL="285750" indent="-285750">
              <a:lnSpc>
                <a:spcPct val="90000"/>
              </a:lnSpc>
              <a:buFont typeface="Wingdings" panose="05000000000000000000" pitchFamily="2" charset="2"/>
              <a:buChar char="v"/>
            </a:pPr>
            <a:r>
              <a:rPr lang="de-DE" dirty="0">
                <a:cs typeface="Arial" panose="020B0604020202020204" pitchFamily="34" charset="0"/>
              </a:rPr>
              <a:t>Select the header description and enter your search criteria.</a:t>
            </a:r>
          </a:p>
          <a:p>
            <a:pPr marL="285750" indent="-285750">
              <a:lnSpc>
                <a:spcPct val="90000"/>
              </a:lnSpc>
              <a:buFont typeface="Wingdings" panose="05000000000000000000" pitchFamily="2" charset="2"/>
              <a:buChar char="v"/>
            </a:pPr>
            <a:r>
              <a:rPr lang="de-DE" dirty="0">
                <a:cs typeface="Arial" panose="020B0604020202020204" pitchFamily="34" charset="0"/>
              </a:rPr>
              <a:t>If you cannot find your patient, use the CPRS button to find your patient. (see next slide)</a:t>
            </a:r>
          </a:p>
          <a:p>
            <a:endParaRPr lang="en-US" dirty="0"/>
          </a:p>
        </p:txBody>
      </p:sp>
      <p:pic>
        <p:nvPicPr>
          <p:cNvPr id="7" name="Snagit_PPT7F8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145" y="1295400"/>
            <a:ext cx="6094839" cy="2893074"/>
          </a:xfrm>
          <a:prstGeom prst="rect">
            <a:avLst/>
          </a:prstGeom>
          <a:ln w="28575">
            <a:solidFill>
              <a:schemeClr val="accent3"/>
            </a:solidFill>
          </a:ln>
        </p:spPr>
      </p:pic>
    </p:spTree>
    <p:extLst>
      <p:ext uri="{BB962C8B-B14F-4D97-AF65-F5344CB8AC3E}">
        <p14:creationId xmlns:p14="http://schemas.microsoft.com/office/powerpoint/2010/main" val="3334810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000099"/>
                </a:solidFill>
              </a:rPr>
              <a:t>Emergency Case - CPRS Lookup</a:t>
            </a:r>
            <a:endParaRPr lang="en-US" dirty="0">
              <a:solidFill>
                <a:srgbClr val="000099"/>
              </a:solidFill>
            </a:endParaRPr>
          </a:p>
        </p:txBody>
      </p:sp>
      <p:sp>
        <p:nvSpPr>
          <p:cNvPr id="3" name="Text Placeholder 2"/>
          <p:cNvSpPr>
            <a:spLocks noGrp="1"/>
          </p:cNvSpPr>
          <p:nvPr>
            <p:ph type="body" sz="half" idx="2"/>
          </p:nvPr>
        </p:nvSpPr>
        <p:spPr>
          <a:xfrm>
            <a:off x="639763" y="5029200"/>
            <a:ext cx="7953375" cy="1139825"/>
          </a:xfrm>
        </p:spPr>
        <p:txBody>
          <a:bodyPr/>
          <a:lstStyle/>
          <a:p>
            <a:pPr marL="341313" indent="-341313">
              <a:lnSpc>
                <a:spcPct val="90000"/>
              </a:lnSpc>
              <a:buFont typeface="Wingdings" panose="05000000000000000000" pitchFamily="2" charset="2"/>
              <a:buChar char="v"/>
            </a:pPr>
            <a:r>
              <a:rPr lang="de-DE" dirty="0">
                <a:latin typeface="+mj-lt"/>
                <a:cs typeface="Arial" panose="020B0604020202020204" pitchFamily="34" charset="0"/>
              </a:rPr>
              <a:t>After selecting the CPRS button, the Select CPRS Patient dialog box appears  </a:t>
            </a:r>
          </a:p>
          <a:p>
            <a:pPr marL="341313" indent="-341313">
              <a:lnSpc>
                <a:spcPct val="90000"/>
              </a:lnSpc>
              <a:buFont typeface="Wingdings" panose="05000000000000000000" pitchFamily="2" charset="2"/>
              <a:buChar char="v"/>
            </a:pPr>
            <a:r>
              <a:rPr lang="de-DE" dirty="0">
                <a:latin typeface="+mj-lt"/>
                <a:cs typeface="Arial" panose="020B0604020202020204" pitchFamily="34" charset="0"/>
              </a:rPr>
              <a:t>The search selection options function just like those in VistA CPRS.  Once patient is found, highlight the desired patient name and choose the </a:t>
            </a:r>
            <a:r>
              <a:rPr lang="de-DE" i="1" dirty="0">
                <a:latin typeface="+mj-lt"/>
                <a:cs typeface="Arial" panose="020B0604020202020204" pitchFamily="34" charset="0"/>
              </a:rPr>
              <a:t>Select </a:t>
            </a:r>
            <a:r>
              <a:rPr lang="de-DE" dirty="0">
                <a:latin typeface="+mj-lt"/>
                <a:cs typeface="Arial" panose="020B0604020202020204" pitchFamily="34" charset="0"/>
              </a:rPr>
              <a:t>button.</a:t>
            </a:r>
          </a:p>
          <a:p>
            <a:endParaRPr lang="en-US" dirty="0"/>
          </a:p>
        </p:txBody>
      </p:sp>
      <p:pic>
        <p:nvPicPr>
          <p:cNvPr id="7" name="Snagit_PPTA3FA"/>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55395" y="1295400"/>
            <a:ext cx="4074005" cy="3505200"/>
          </a:xfrm>
          <a:ln w="28575">
            <a:solidFill>
              <a:schemeClr val="accent3"/>
            </a:solidFill>
          </a:ln>
        </p:spPr>
      </p:pic>
    </p:spTree>
    <p:extLst>
      <p:ext uri="{BB962C8B-B14F-4D97-AF65-F5344CB8AC3E}">
        <p14:creationId xmlns:p14="http://schemas.microsoft.com/office/powerpoint/2010/main" val="214678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38328"/>
            <a:ext cx="6399212" cy="639763"/>
          </a:xfrm>
        </p:spPr>
        <p:txBody>
          <a:bodyPr/>
          <a:lstStyle/>
          <a:p>
            <a:r>
              <a:rPr lang="en-US" altLang="en-US" dirty="0"/>
              <a:t>Emergency Case  - Printing Process</a:t>
            </a:r>
            <a:br>
              <a:rPr lang="en-US" altLang="en-US" dirty="0">
                <a:solidFill>
                  <a:srgbClr val="666666"/>
                </a:solidFill>
              </a:rPr>
            </a:br>
            <a:endParaRPr lang="en-US" sz="1400" dirty="0">
              <a:solidFill>
                <a:srgbClr val="000000"/>
              </a:solidFill>
            </a:endParaRPr>
          </a:p>
        </p:txBody>
      </p:sp>
      <p:sp>
        <p:nvSpPr>
          <p:cNvPr id="3" name="Text Box 5"/>
          <p:cNvSpPr txBox="1">
            <a:spLocks noChangeArrowheads="1"/>
          </p:cNvSpPr>
          <p:nvPr/>
        </p:nvSpPr>
        <p:spPr bwMode="auto">
          <a:xfrm>
            <a:off x="685800" y="1828800"/>
            <a:ext cx="19527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solidFill>
                  <a:srgbClr val="000099"/>
                </a:solidFill>
                <a:latin typeface="Calisto MT"/>
                <a:cs typeface="Arial" pitchFamily="34" charset="0"/>
              </a:rPr>
              <a:t>Step 1</a:t>
            </a:r>
            <a:r>
              <a:rPr lang="en-US" dirty="0">
                <a:solidFill>
                  <a:srgbClr val="0000FF"/>
                </a:solidFill>
                <a:latin typeface="Calisto MT"/>
                <a:cs typeface="Arial" pitchFamily="34" charset="0"/>
              </a:rPr>
              <a:t>:</a:t>
            </a:r>
            <a:r>
              <a:rPr lang="en-US" dirty="0">
                <a:solidFill>
                  <a:srgbClr val="000000"/>
                </a:solidFill>
                <a:latin typeface="Calisto MT"/>
                <a:cs typeface="Arial" pitchFamily="34" charset="0"/>
              </a:rPr>
              <a:t> Click </a:t>
            </a:r>
            <a:r>
              <a:rPr lang="en-US" i="1" dirty="0">
                <a:solidFill>
                  <a:srgbClr val="000000"/>
                </a:solidFill>
                <a:latin typeface="Calisto MT"/>
                <a:cs typeface="Arial" pitchFamily="34" charset="0"/>
              </a:rPr>
              <a:t>Print</a:t>
            </a:r>
          </a:p>
        </p:txBody>
      </p:sp>
      <p:pic>
        <p:nvPicPr>
          <p:cNvPr id="4" name="Picture 10" descr="step7a"/>
          <p:cNvPicPr>
            <a:picLocks noChangeAspect="1" noChangeArrowheads="1"/>
          </p:cNvPicPr>
          <p:nvPr/>
        </p:nvPicPr>
        <p:blipFill>
          <a:blip r:embed="rId2">
            <a:extLst>
              <a:ext uri="{28A0092B-C50C-407E-A947-70E740481C1C}">
                <a14:useLocalDpi xmlns:a14="http://schemas.microsoft.com/office/drawing/2010/main" val="0"/>
              </a:ext>
            </a:extLst>
          </a:blip>
          <a:srcRect l="52127" t="1607" b="78448"/>
          <a:stretch>
            <a:fillRect/>
          </a:stretch>
        </p:blipFill>
        <p:spPr bwMode="auto">
          <a:xfrm>
            <a:off x="3429000" y="1752600"/>
            <a:ext cx="39624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p:nvSpPr>
        <p:spPr bwMode="auto">
          <a:xfrm>
            <a:off x="709043" y="3722132"/>
            <a:ext cx="19607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solidFill>
                  <a:srgbClr val="000099"/>
                </a:solidFill>
                <a:latin typeface="Calisto MT"/>
                <a:cs typeface="Arial" pitchFamily="34" charset="0"/>
              </a:rPr>
              <a:t>Step 2</a:t>
            </a:r>
            <a:r>
              <a:rPr lang="en-US" dirty="0">
                <a:solidFill>
                  <a:srgbClr val="000099"/>
                </a:solidFill>
                <a:latin typeface="Calisto MT"/>
                <a:cs typeface="Arial" pitchFamily="34" charset="0"/>
              </a:rPr>
              <a:t>: </a:t>
            </a:r>
            <a:r>
              <a:rPr lang="en-US" dirty="0">
                <a:solidFill>
                  <a:srgbClr val="000000"/>
                </a:solidFill>
                <a:latin typeface="Calisto MT"/>
                <a:cs typeface="Arial" pitchFamily="34" charset="0"/>
              </a:rPr>
              <a:t>Click </a:t>
            </a:r>
            <a:r>
              <a:rPr lang="en-US" i="1" dirty="0">
                <a:solidFill>
                  <a:srgbClr val="000000"/>
                </a:solidFill>
                <a:latin typeface="Calisto MT"/>
                <a:cs typeface="Arial" pitchFamily="34" charset="0"/>
              </a:rPr>
              <a:t>New </a:t>
            </a:r>
          </a:p>
          <a:p>
            <a:pPr eaLnBrk="1" hangingPunct="1"/>
            <a:r>
              <a:rPr lang="en-US" dirty="0">
                <a:solidFill>
                  <a:srgbClr val="000000"/>
                </a:solidFill>
                <a:latin typeface="Calisto MT"/>
                <a:cs typeface="Arial" pitchFamily="34" charset="0"/>
              </a:rPr>
              <a:t>Progress Note</a:t>
            </a:r>
          </a:p>
        </p:txBody>
      </p:sp>
      <p:pic>
        <p:nvPicPr>
          <p:cNvPr id="8" name="Snagit_PPT69A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091" y="1752600"/>
            <a:ext cx="3952897" cy="1320800"/>
          </a:xfrm>
          <a:prstGeom prst="rect">
            <a:avLst/>
          </a:prstGeom>
          <a:ln w="28575">
            <a:solidFill>
              <a:schemeClr val="accent3"/>
            </a:solidFill>
          </a:ln>
        </p:spPr>
      </p:pic>
      <p:pic>
        <p:nvPicPr>
          <p:cNvPr id="9" name="Snagit_PPT6E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5834" y="3705283"/>
            <a:ext cx="3975566" cy="1949556"/>
          </a:xfrm>
          <a:prstGeom prst="rect">
            <a:avLst/>
          </a:prstGeom>
          <a:ln w="28575">
            <a:solidFill>
              <a:schemeClr val="accent3"/>
            </a:solidFill>
          </a:ln>
        </p:spPr>
      </p:pic>
    </p:spTree>
    <p:extLst>
      <p:ext uri="{BB962C8B-B14F-4D97-AF65-F5344CB8AC3E}">
        <p14:creationId xmlns:p14="http://schemas.microsoft.com/office/powerpoint/2010/main" val="4265793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38328"/>
            <a:ext cx="6399212" cy="639763"/>
          </a:xfrm>
        </p:spPr>
        <p:txBody>
          <a:bodyPr/>
          <a:lstStyle/>
          <a:p>
            <a:r>
              <a:rPr lang="en-US" altLang="en-US" dirty="0"/>
              <a:t>Emergency Case Printing Process</a:t>
            </a:r>
            <a:br>
              <a:rPr lang="en-US" altLang="en-US" dirty="0">
                <a:solidFill>
                  <a:srgbClr val="666666"/>
                </a:solidFill>
              </a:rPr>
            </a:br>
            <a:endParaRPr lang="en-US" sz="1400"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7458075"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143000" y="1143000"/>
            <a:ext cx="5943600" cy="400110"/>
          </a:xfrm>
          <a:prstGeom prst="rect">
            <a:avLst/>
          </a:prstGeom>
          <a:noFill/>
        </p:spPr>
        <p:txBody>
          <a:bodyPr wrap="square" rtlCol="0">
            <a:spAutoFit/>
          </a:bodyPr>
          <a:lstStyle/>
          <a:p>
            <a:r>
              <a:rPr lang="en-US" b="1" dirty="0">
                <a:solidFill>
                  <a:srgbClr val="000099"/>
                </a:solidFill>
                <a:cs typeface="Arial" pitchFamily="34" charset="0"/>
              </a:rPr>
              <a:t>Step 3</a:t>
            </a:r>
            <a:r>
              <a:rPr lang="en-US" dirty="0">
                <a:solidFill>
                  <a:srgbClr val="0000FF"/>
                </a:solidFill>
                <a:cs typeface="Arial" pitchFamily="34" charset="0"/>
              </a:rPr>
              <a:t>:</a:t>
            </a:r>
            <a:r>
              <a:rPr lang="en-US" dirty="0">
                <a:solidFill>
                  <a:srgbClr val="000000"/>
                </a:solidFill>
                <a:cs typeface="Arial" pitchFamily="34" charset="0"/>
              </a:rPr>
              <a:t> Select </a:t>
            </a:r>
            <a:r>
              <a:rPr lang="en-US" sz="2000" b="1" dirty="0">
                <a:solidFill>
                  <a:srgbClr val="000000"/>
                </a:solidFill>
                <a:cs typeface="Arial" pitchFamily="34" charset="0"/>
              </a:rPr>
              <a:t>the correct surgery date </a:t>
            </a:r>
            <a:r>
              <a:rPr lang="en-US" dirty="0">
                <a:solidFill>
                  <a:srgbClr val="000000"/>
                </a:solidFill>
                <a:cs typeface="Arial" pitchFamily="34" charset="0"/>
              </a:rPr>
              <a:t>then click OK</a:t>
            </a:r>
            <a:endParaRPr lang="en-US" i="1" dirty="0">
              <a:solidFill>
                <a:srgbClr val="000000"/>
              </a:solidFill>
              <a:cs typeface="Arial" pitchFamily="34" charset="0"/>
            </a:endParaRPr>
          </a:p>
        </p:txBody>
      </p:sp>
    </p:spTree>
    <p:extLst>
      <p:ext uri="{BB962C8B-B14F-4D97-AF65-F5344CB8AC3E}">
        <p14:creationId xmlns:p14="http://schemas.microsoft.com/office/powerpoint/2010/main" val="4632582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Emergency Case Printing Process</a:t>
            </a:r>
            <a:br>
              <a:rPr lang="en-US" altLang="en-US" dirty="0">
                <a:solidFill>
                  <a:srgbClr val="666666"/>
                </a:solidFill>
              </a:rPr>
            </a:br>
            <a:br>
              <a:rPr lang="en-US" altLang="en-US" dirty="0">
                <a:solidFill>
                  <a:srgbClr val="666666"/>
                </a:solidFill>
              </a:rPr>
            </a:br>
            <a:endParaRPr lang="en-US" sz="1400" dirty="0">
              <a:solidFill>
                <a:srgbClr val="000000"/>
              </a:solidFill>
            </a:endParaRPr>
          </a:p>
        </p:txBody>
      </p:sp>
      <p:sp>
        <p:nvSpPr>
          <p:cNvPr id="4" name="Text Placeholder 3"/>
          <p:cNvSpPr>
            <a:spLocks noGrp="1"/>
          </p:cNvSpPr>
          <p:nvPr>
            <p:ph type="body" sz="half" idx="2"/>
          </p:nvPr>
        </p:nvSpPr>
        <p:spPr/>
        <p:txBody>
          <a:bodyPr/>
          <a:lstStyle/>
          <a:p>
            <a:pPr eaLnBrk="1" hangingPunct="1">
              <a:spcBef>
                <a:spcPts val="600"/>
              </a:spcBef>
              <a:spcAft>
                <a:spcPts val="900"/>
              </a:spcAft>
            </a:pPr>
            <a:r>
              <a:rPr lang="en-US" b="1" dirty="0">
                <a:solidFill>
                  <a:schemeClr val="bg2"/>
                </a:solidFill>
                <a:cs typeface="Arial" pitchFamily="34" charset="0"/>
              </a:rPr>
              <a:t>Step 4: </a:t>
            </a:r>
            <a:r>
              <a:rPr lang="en-US" dirty="0">
                <a:cs typeface="Arial" pitchFamily="34" charset="0"/>
              </a:rPr>
              <a:t>Select </a:t>
            </a:r>
            <a:r>
              <a:rPr lang="en-US" i="1" dirty="0">
                <a:cs typeface="Arial" pitchFamily="34" charset="0"/>
              </a:rPr>
              <a:t>Note Type </a:t>
            </a:r>
            <a:r>
              <a:rPr lang="en-US" dirty="0">
                <a:cs typeface="Arial" pitchFamily="34" charset="0"/>
              </a:rPr>
              <a:t>– Click OK</a:t>
            </a:r>
          </a:p>
          <a:p>
            <a:pPr eaLnBrk="1" hangingPunct="1">
              <a:spcBef>
                <a:spcPts val="600"/>
              </a:spcBef>
              <a:spcAft>
                <a:spcPts val="900"/>
              </a:spcAft>
            </a:pPr>
            <a:r>
              <a:rPr lang="en-US" b="1" dirty="0">
                <a:solidFill>
                  <a:schemeClr val="bg2"/>
                </a:solidFill>
                <a:cs typeface="Arial" pitchFamily="34" charset="0"/>
              </a:rPr>
              <a:t>Step 5:</a:t>
            </a:r>
            <a:r>
              <a:rPr lang="en-US" b="1" dirty="0">
                <a:solidFill>
                  <a:srgbClr val="0000FF"/>
                </a:solidFill>
                <a:cs typeface="Arial" pitchFamily="34" charset="0"/>
              </a:rPr>
              <a:t> </a:t>
            </a:r>
            <a:r>
              <a:rPr lang="en-US" dirty="0">
                <a:cs typeface="Arial" pitchFamily="34" charset="0"/>
              </a:rPr>
              <a:t>Populated </a:t>
            </a:r>
            <a:r>
              <a:rPr lang="en-US" i="1" dirty="0">
                <a:cs typeface="Arial" pitchFamily="34" charset="0"/>
              </a:rPr>
              <a:t>Progress Note</a:t>
            </a:r>
            <a:r>
              <a:rPr lang="en-US" dirty="0">
                <a:cs typeface="Arial" pitchFamily="34" charset="0"/>
              </a:rPr>
              <a:t> Appears – Add remarks (if necessary) and Click OK</a:t>
            </a:r>
          </a:p>
          <a:p>
            <a:pPr eaLnBrk="1" hangingPunct="1">
              <a:spcBef>
                <a:spcPts val="600"/>
              </a:spcBef>
              <a:spcAft>
                <a:spcPts val="900"/>
              </a:spcAft>
            </a:pPr>
            <a:r>
              <a:rPr lang="en-US" b="1" dirty="0">
                <a:solidFill>
                  <a:schemeClr val="bg2"/>
                </a:solidFill>
                <a:cs typeface="Arial" pitchFamily="34" charset="0"/>
              </a:rPr>
              <a:t>Step 6: </a:t>
            </a:r>
            <a:r>
              <a:rPr lang="en-US" dirty="0">
                <a:cs typeface="Arial" pitchFamily="34" charset="0"/>
              </a:rPr>
              <a:t>“</a:t>
            </a:r>
            <a:r>
              <a:rPr lang="en-US" i="1" dirty="0">
                <a:cs typeface="Arial" pitchFamily="34" charset="0"/>
              </a:rPr>
              <a:t>Do you want to sign the Progress Note “  </a:t>
            </a:r>
            <a:r>
              <a:rPr lang="en-US" dirty="0">
                <a:cs typeface="Arial" pitchFamily="34" charset="0"/>
              </a:rPr>
              <a:t>– Click </a:t>
            </a:r>
            <a:r>
              <a:rPr lang="en-US" i="1" dirty="0">
                <a:cs typeface="Arial" pitchFamily="34" charset="0"/>
              </a:rPr>
              <a:t>Yes</a:t>
            </a:r>
            <a:r>
              <a:rPr lang="en-US" dirty="0">
                <a:cs typeface="Arial" pitchFamily="34" charset="0"/>
              </a:rPr>
              <a:t>;  “No” will not send the record to VistA Imaging)</a:t>
            </a:r>
          </a:p>
          <a:p>
            <a:endParaRPr lang="en-US"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319814"/>
            <a:ext cx="3798606" cy="175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853953"/>
            <a:ext cx="2046259"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119243" y="1261816"/>
            <a:ext cx="2503960" cy="2028825"/>
          </a:xfrm>
          <a:prstGeom prst="rect">
            <a:avLst/>
          </a:prstGeom>
        </p:spPr>
      </p:pic>
    </p:spTree>
    <p:extLst>
      <p:ext uri="{BB962C8B-B14F-4D97-AF65-F5344CB8AC3E}">
        <p14:creationId xmlns:p14="http://schemas.microsoft.com/office/powerpoint/2010/main" val="2173354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38328"/>
            <a:ext cx="6399212" cy="639763"/>
          </a:xfrm>
        </p:spPr>
        <p:txBody>
          <a:bodyPr/>
          <a:lstStyle/>
          <a:p>
            <a:r>
              <a:rPr lang="en-US" altLang="en-US" dirty="0"/>
              <a:t>Non Scheduled Cases - Printing Process</a:t>
            </a:r>
            <a:br>
              <a:rPr lang="en-US" altLang="en-US" dirty="0">
                <a:solidFill>
                  <a:srgbClr val="666666"/>
                </a:solidFill>
              </a:rPr>
            </a:br>
            <a:endParaRPr lang="en-US" sz="1400" dirty="0">
              <a:solidFill>
                <a:srgbClr val="000000"/>
              </a:solidFill>
            </a:endParaRPr>
          </a:p>
        </p:txBody>
      </p:sp>
      <p:sp>
        <p:nvSpPr>
          <p:cNvPr id="5" name="Text Box 11"/>
          <p:cNvSpPr txBox="1">
            <a:spLocks noChangeArrowheads="1"/>
          </p:cNvSpPr>
          <p:nvPr/>
        </p:nvSpPr>
        <p:spPr bwMode="auto">
          <a:xfrm>
            <a:off x="709043" y="3722132"/>
            <a:ext cx="34778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solidFill>
                  <a:srgbClr val="000099"/>
                </a:solidFill>
                <a:latin typeface="Calisto MT"/>
                <a:cs typeface="Arial" pitchFamily="34" charset="0"/>
              </a:rPr>
              <a:t>Step 3</a:t>
            </a:r>
            <a:r>
              <a:rPr lang="en-US" dirty="0">
                <a:solidFill>
                  <a:srgbClr val="000099"/>
                </a:solidFill>
                <a:latin typeface="Calisto MT"/>
                <a:cs typeface="Arial" pitchFamily="34" charset="0"/>
              </a:rPr>
              <a:t>: </a:t>
            </a:r>
            <a:r>
              <a:rPr lang="en-US" dirty="0">
                <a:solidFill>
                  <a:srgbClr val="000000"/>
                </a:solidFill>
                <a:latin typeface="Calisto MT"/>
                <a:cs typeface="Arial" pitchFamily="34" charset="0"/>
              </a:rPr>
              <a:t>Click on the CPRS note </a:t>
            </a:r>
          </a:p>
          <a:p>
            <a:pPr eaLnBrk="1" hangingPunct="1"/>
            <a:r>
              <a:rPr lang="en-US" dirty="0">
                <a:solidFill>
                  <a:srgbClr val="000000"/>
                </a:solidFill>
                <a:latin typeface="Calisto MT"/>
                <a:cs typeface="Arial" pitchFamily="34" charset="0"/>
              </a:rPr>
              <a:t>you created at top of list  left side </a:t>
            </a:r>
          </a:p>
          <a:p>
            <a:pPr eaLnBrk="1" hangingPunct="1"/>
            <a:r>
              <a:rPr lang="en-US" dirty="0">
                <a:solidFill>
                  <a:srgbClr val="000000"/>
                </a:solidFill>
                <a:latin typeface="Calisto MT"/>
                <a:cs typeface="Arial" pitchFamily="34" charset="0"/>
              </a:rPr>
              <a:t>and then click Select.</a:t>
            </a:r>
          </a:p>
        </p:txBody>
      </p:sp>
      <p:pic>
        <p:nvPicPr>
          <p:cNvPr id="8" name="Snagit_PPT69A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061" y="2209800"/>
            <a:ext cx="3952897" cy="1320800"/>
          </a:xfrm>
          <a:prstGeom prst="rect">
            <a:avLst/>
          </a:prstGeom>
          <a:ln w="28575">
            <a:solidFill>
              <a:schemeClr val="accent3"/>
            </a:solidFill>
          </a:ln>
        </p:spPr>
      </p:pic>
      <p:sp>
        <p:nvSpPr>
          <p:cNvPr id="6" name="TextBox 5"/>
          <p:cNvSpPr txBox="1"/>
          <p:nvPr/>
        </p:nvSpPr>
        <p:spPr>
          <a:xfrm>
            <a:off x="709043" y="1143000"/>
            <a:ext cx="7749157" cy="646331"/>
          </a:xfrm>
          <a:prstGeom prst="rect">
            <a:avLst/>
          </a:prstGeom>
          <a:noFill/>
        </p:spPr>
        <p:txBody>
          <a:bodyPr wrap="square" rtlCol="0">
            <a:spAutoFit/>
          </a:bodyPr>
          <a:lstStyle/>
          <a:p>
            <a:r>
              <a:rPr lang="en-US" b="1" dirty="0">
                <a:solidFill>
                  <a:srgbClr val="000099"/>
                </a:solidFill>
                <a:latin typeface="Calisto MT"/>
                <a:cs typeface="Arial" pitchFamily="34" charset="0"/>
              </a:rPr>
              <a:t>Step 1: </a:t>
            </a:r>
            <a:r>
              <a:rPr lang="en-US" b="1" dirty="0">
                <a:solidFill>
                  <a:srgbClr val="000000"/>
                </a:solidFill>
                <a:latin typeface="Calisto MT"/>
                <a:cs typeface="Arial" pitchFamily="34" charset="0"/>
              </a:rPr>
              <a:t> </a:t>
            </a:r>
            <a:r>
              <a:rPr lang="en-US" dirty="0">
                <a:solidFill>
                  <a:srgbClr val="000000"/>
                </a:solidFill>
                <a:latin typeface="Calisto MT"/>
                <a:cs typeface="Arial" pitchFamily="34" charset="0"/>
              </a:rPr>
              <a:t>Create a Progress note in CPRS (Use note title “NOL ARK ANES” in body of note type “Innovian Record” and sign.</a:t>
            </a:r>
            <a:endParaRPr lang="en-US" dirty="0">
              <a:solidFill>
                <a:srgbClr val="000000"/>
              </a:solidFill>
            </a:endParaRPr>
          </a:p>
        </p:txBody>
      </p:sp>
      <p:sp>
        <p:nvSpPr>
          <p:cNvPr id="10" name="TextBox 9"/>
          <p:cNvSpPr txBox="1"/>
          <p:nvPr/>
        </p:nvSpPr>
        <p:spPr>
          <a:xfrm>
            <a:off x="743603" y="2771408"/>
            <a:ext cx="2304397" cy="646331"/>
          </a:xfrm>
          <a:prstGeom prst="rect">
            <a:avLst/>
          </a:prstGeom>
          <a:noFill/>
        </p:spPr>
        <p:txBody>
          <a:bodyPr wrap="square" rtlCol="0">
            <a:spAutoFit/>
          </a:bodyPr>
          <a:lstStyle/>
          <a:p>
            <a:r>
              <a:rPr lang="en-US" b="1" dirty="0">
                <a:solidFill>
                  <a:srgbClr val="000099"/>
                </a:solidFill>
                <a:latin typeface="Calisto MT"/>
                <a:cs typeface="Arial" pitchFamily="34" charset="0"/>
              </a:rPr>
              <a:t>Step 2</a:t>
            </a:r>
            <a:r>
              <a:rPr lang="en-US" dirty="0">
                <a:solidFill>
                  <a:srgbClr val="0000FF"/>
                </a:solidFill>
                <a:latin typeface="Calisto MT"/>
                <a:cs typeface="Arial" pitchFamily="34" charset="0"/>
              </a:rPr>
              <a:t>:</a:t>
            </a:r>
            <a:r>
              <a:rPr lang="en-US" dirty="0">
                <a:solidFill>
                  <a:srgbClr val="000000"/>
                </a:solidFill>
                <a:latin typeface="Calisto MT"/>
                <a:cs typeface="Arial" pitchFamily="34" charset="0"/>
              </a:rPr>
              <a:t>  In Innovian Click </a:t>
            </a:r>
            <a:r>
              <a:rPr lang="en-US" i="1" dirty="0">
                <a:solidFill>
                  <a:srgbClr val="000000"/>
                </a:solidFill>
                <a:latin typeface="Calisto MT"/>
                <a:cs typeface="Arial" pitchFamily="34" charset="0"/>
              </a:rPr>
              <a:t>Print</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0328" y="3859227"/>
            <a:ext cx="3424237" cy="226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bwMode="auto">
          <a:xfrm>
            <a:off x="7543800" y="3962400"/>
            <a:ext cx="520765" cy="221397"/>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342900" indent="-342900">
              <a:spcBef>
                <a:spcPct val="20000"/>
              </a:spcBef>
              <a:spcAft>
                <a:spcPct val="20000"/>
              </a:spcAft>
              <a:buClr>
                <a:srgbClr val="000099"/>
              </a:buClr>
              <a:buFont typeface="Calisto MT" pitchFamily="18" charset="0"/>
              <a:buNone/>
            </a:pPr>
            <a:endParaRPr lang="en-US" sz="1200">
              <a:solidFill>
                <a:srgbClr val="000000"/>
              </a:solidFill>
              <a:latin typeface="Calisto MT" pitchFamily="18" charset="0"/>
            </a:endParaRPr>
          </a:p>
        </p:txBody>
      </p:sp>
    </p:spTree>
    <p:extLst>
      <p:ext uri="{BB962C8B-B14F-4D97-AF65-F5344CB8AC3E}">
        <p14:creationId xmlns:p14="http://schemas.microsoft.com/office/powerpoint/2010/main" val="3027396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62" y="333375"/>
            <a:ext cx="8123238" cy="504825"/>
          </a:xfrm>
        </p:spPr>
        <p:txBody>
          <a:bodyPr/>
          <a:lstStyle/>
          <a:p>
            <a:r>
              <a:rPr lang="en-US" dirty="0">
                <a:solidFill>
                  <a:srgbClr val="000099"/>
                </a:solidFill>
              </a:rPr>
              <a:t>Using Care Areas  - </a:t>
            </a:r>
            <a:br>
              <a:rPr lang="en-US" dirty="0">
                <a:solidFill>
                  <a:srgbClr val="000099"/>
                </a:solidFill>
              </a:rPr>
            </a:br>
            <a:r>
              <a:rPr lang="en-US" dirty="0">
                <a:solidFill>
                  <a:srgbClr val="000099"/>
                </a:solidFill>
              </a:rPr>
              <a:t> MAKE SURE YOU ARE IN THE CORRECT CARE AREA</a:t>
            </a:r>
          </a:p>
        </p:txBody>
      </p:sp>
      <p:sp>
        <p:nvSpPr>
          <p:cNvPr id="8" name="Text Placeholder 7"/>
          <p:cNvSpPr>
            <a:spLocks noGrp="1"/>
          </p:cNvSpPr>
          <p:nvPr>
            <p:ph type="body" sz="half" idx="2"/>
          </p:nvPr>
        </p:nvSpPr>
        <p:spPr>
          <a:xfrm>
            <a:off x="639763" y="5181600"/>
            <a:ext cx="7953375" cy="987424"/>
          </a:xfrm>
        </p:spPr>
        <p:txBody>
          <a:bodyPr/>
          <a:lstStyle/>
          <a:p>
            <a:pPr>
              <a:buFont typeface="Wingdings" panose="05000000000000000000" pitchFamily="2" charset="2"/>
              <a:buChar char="v"/>
            </a:pPr>
            <a:r>
              <a:rPr lang="en-US" dirty="0"/>
              <a:t>Setting the Care Area is telling </a:t>
            </a:r>
            <a:r>
              <a:rPr lang="en-US" dirty="0" err="1"/>
              <a:t>Innovian</a:t>
            </a:r>
            <a:r>
              <a:rPr lang="en-US" dirty="0"/>
              <a:t> where you want the patient’s   physiological data and case information displayed.</a:t>
            </a:r>
          </a:p>
          <a:p>
            <a:pPr>
              <a:buFont typeface="Wingdings" panose="05000000000000000000" pitchFamily="2" charset="2"/>
              <a:buChar char="v"/>
            </a:pPr>
            <a:r>
              <a:rPr lang="en-US" dirty="0"/>
              <a:t>The care area can be changed via the M</a:t>
            </a:r>
            <a:r>
              <a:rPr lang="en-US" i="1" dirty="0"/>
              <a:t>enu</a:t>
            </a:r>
            <a:r>
              <a:rPr lang="en-US" dirty="0"/>
              <a:t> - </a:t>
            </a:r>
            <a:r>
              <a:rPr lang="en-US" i="1" dirty="0"/>
              <a:t>Utilities/Care Area</a:t>
            </a:r>
          </a:p>
          <a:p>
            <a:pPr>
              <a:buClrTx/>
              <a:buFont typeface="Wingdings" panose="05000000000000000000" pitchFamily="2" charset="2"/>
              <a:buChar char="v"/>
            </a:pPr>
            <a:endParaRPr lang="en-US" dirty="0"/>
          </a:p>
        </p:txBody>
      </p:sp>
      <p:pic>
        <p:nvPicPr>
          <p:cNvPr id="15" name="Snagit_PPTFDF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371600"/>
            <a:ext cx="6934200" cy="3766860"/>
          </a:xfrm>
          <a:prstGeom prst="rect">
            <a:avLst/>
          </a:prstGeom>
          <a:ln w="28575">
            <a:solidFill>
              <a:schemeClr val="accent3"/>
            </a:solidFill>
          </a:ln>
        </p:spPr>
      </p:pic>
    </p:spTree>
    <p:extLst>
      <p:ext uri="{BB962C8B-B14F-4D97-AF65-F5344CB8AC3E}">
        <p14:creationId xmlns:p14="http://schemas.microsoft.com/office/powerpoint/2010/main" val="41255574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Non-Scheduled Cases - Printing Process</a:t>
            </a:r>
            <a:br>
              <a:rPr lang="en-US" altLang="en-US" dirty="0">
                <a:solidFill>
                  <a:srgbClr val="666666"/>
                </a:solidFill>
              </a:rPr>
            </a:br>
            <a:br>
              <a:rPr lang="en-US" altLang="en-US" dirty="0">
                <a:solidFill>
                  <a:srgbClr val="666666"/>
                </a:solidFill>
              </a:rPr>
            </a:br>
            <a:endParaRPr lang="en-US" sz="1400" dirty="0">
              <a:solidFill>
                <a:srgbClr val="000000"/>
              </a:solidFill>
            </a:endParaRPr>
          </a:p>
        </p:txBody>
      </p:sp>
      <p:sp>
        <p:nvSpPr>
          <p:cNvPr id="4" name="Text Placeholder 3"/>
          <p:cNvSpPr>
            <a:spLocks noGrp="1"/>
          </p:cNvSpPr>
          <p:nvPr>
            <p:ph type="body" sz="half" idx="2"/>
          </p:nvPr>
        </p:nvSpPr>
        <p:spPr/>
        <p:txBody>
          <a:bodyPr/>
          <a:lstStyle/>
          <a:p>
            <a:pPr eaLnBrk="1" hangingPunct="1">
              <a:spcBef>
                <a:spcPts val="600"/>
              </a:spcBef>
              <a:spcAft>
                <a:spcPts val="900"/>
              </a:spcAft>
            </a:pPr>
            <a:r>
              <a:rPr lang="en-US" b="1" dirty="0">
                <a:solidFill>
                  <a:schemeClr val="bg2"/>
                </a:solidFill>
                <a:cs typeface="Arial" pitchFamily="34" charset="0"/>
              </a:rPr>
              <a:t>Step 4:</a:t>
            </a:r>
            <a:r>
              <a:rPr lang="en-US" b="1" dirty="0">
                <a:solidFill>
                  <a:srgbClr val="0000FF"/>
                </a:solidFill>
                <a:cs typeface="Arial" pitchFamily="34" charset="0"/>
              </a:rPr>
              <a:t> </a:t>
            </a:r>
            <a:r>
              <a:rPr lang="en-US" dirty="0">
                <a:cs typeface="Arial" pitchFamily="34" charset="0"/>
              </a:rPr>
              <a:t>Populated </a:t>
            </a:r>
            <a:r>
              <a:rPr lang="en-US" i="1" dirty="0">
                <a:cs typeface="Arial" pitchFamily="34" charset="0"/>
              </a:rPr>
              <a:t>Progress Note</a:t>
            </a:r>
            <a:r>
              <a:rPr lang="en-US" dirty="0">
                <a:cs typeface="Arial" pitchFamily="34" charset="0"/>
              </a:rPr>
              <a:t> Appears – Add remarks (if necessary) and Click OK</a:t>
            </a:r>
          </a:p>
          <a:p>
            <a:pPr eaLnBrk="1" hangingPunct="1">
              <a:spcBef>
                <a:spcPts val="600"/>
              </a:spcBef>
              <a:spcAft>
                <a:spcPts val="900"/>
              </a:spcAft>
            </a:pPr>
            <a:r>
              <a:rPr lang="en-US" b="1" dirty="0">
                <a:solidFill>
                  <a:schemeClr val="bg2"/>
                </a:solidFill>
                <a:cs typeface="Arial" pitchFamily="34" charset="0"/>
              </a:rPr>
              <a:t>Step 5: </a:t>
            </a:r>
            <a:r>
              <a:rPr lang="en-US" dirty="0">
                <a:cs typeface="Arial" pitchFamily="34" charset="0"/>
              </a:rPr>
              <a:t>“</a:t>
            </a:r>
            <a:r>
              <a:rPr lang="en-US" i="1" dirty="0">
                <a:cs typeface="Arial" pitchFamily="34" charset="0"/>
              </a:rPr>
              <a:t>Do you want to sign the Progress Note “  </a:t>
            </a:r>
            <a:r>
              <a:rPr lang="en-US" dirty="0">
                <a:cs typeface="Arial" pitchFamily="34" charset="0"/>
              </a:rPr>
              <a:t>– Click </a:t>
            </a:r>
            <a:r>
              <a:rPr lang="en-US" i="1" dirty="0">
                <a:cs typeface="Arial" pitchFamily="34" charset="0"/>
              </a:rPr>
              <a:t>Yes</a:t>
            </a:r>
            <a:r>
              <a:rPr lang="en-US" dirty="0">
                <a:cs typeface="Arial" pitchFamily="34" charset="0"/>
              </a:rPr>
              <a:t>;  “No” will not send the record to VistA Imaging)</a:t>
            </a:r>
          </a:p>
          <a:p>
            <a:endParaRPr lang="en-US"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19814"/>
            <a:ext cx="4724400" cy="2109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841007"/>
            <a:ext cx="2046259"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761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762999" cy="5178425"/>
          </a:xfrm>
        </p:spPr>
        <p:txBody>
          <a:bodyPr/>
          <a:lstStyle/>
          <a:p>
            <a:pPr>
              <a:buFont typeface="Wingdings" panose="05000000000000000000" pitchFamily="2" charset="2"/>
              <a:buChar char="v"/>
            </a:pPr>
            <a:r>
              <a:rPr lang="en-US" dirty="0">
                <a:latin typeface="Calisto MT" panose="02040603050505030304" pitchFamily="18" charset="0"/>
              </a:rPr>
              <a:t>Q: Inability to trend / trend button disabled </a:t>
            </a:r>
            <a:r>
              <a:rPr lang="en-US" dirty="0">
                <a:solidFill>
                  <a:srgbClr val="FF0000"/>
                </a:solidFill>
                <a:latin typeface="Calisto MT" panose="02040603050505030304" pitchFamily="18" charset="0"/>
              </a:rPr>
              <a:t>A: The user does not have proper permissions</a:t>
            </a:r>
          </a:p>
          <a:p>
            <a:pPr>
              <a:buFont typeface="Wingdings" panose="05000000000000000000" pitchFamily="2" charset="2"/>
              <a:buChar char="v"/>
            </a:pPr>
            <a:r>
              <a:rPr lang="en-US" dirty="0">
                <a:latin typeface="Calisto MT" panose="02040603050505030304" pitchFamily="18" charset="0"/>
              </a:rPr>
              <a:t>Q: Duplicate entries </a:t>
            </a:r>
            <a:r>
              <a:rPr lang="en-US" dirty="0">
                <a:solidFill>
                  <a:srgbClr val="FF0000"/>
                </a:solidFill>
                <a:latin typeface="Calisto MT" panose="02040603050505030304" pitchFamily="18" charset="0"/>
              </a:rPr>
              <a:t>A: User clicked a button twice, go to Summary Page and find the duplicate entry and delete one.</a:t>
            </a:r>
          </a:p>
          <a:p>
            <a:pPr>
              <a:buFont typeface="Wingdings" panose="05000000000000000000" pitchFamily="2" charset="2"/>
              <a:buChar char="v"/>
            </a:pPr>
            <a:r>
              <a:rPr lang="en-US" dirty="0">
                <a:latin typeface="Calisto MT" panose="02040603050505030304" pitchFamily="18" charset="0"/>
              </a:rPr>
              <a:t>Q: Linked items – complete, but receive message indicating missing </a:t>
            </a:r>
            <a:r>
              <a:rPr lang="en-US" dirty="0">
                <a:solidFill>
                  <a:srgbClr val="FF0000"/>
                </a:solidFill>
                <a:latin typeface="Calisto MT" panose="02040603050505030304" pitchFamily="18" charset="0"/>
              </a:rPr>
              <a:t>A: Go to Summary page and look for duplicate entries or missing entries.</a:t>
            </a:r>
          </a:p>
          <a:p>
            <a:pPr>
              <a:buFont typeface="Wingdings" panose="05000000000000000000" pitchFamily="2" charset="2"/>
              <a:buChar char="v"/>
            </a:pPr>
            <a:r>
              <a:rPr lang="en-US" dirty="0">
                <a:latin typeface="Calisto MT" panose="02040603050505030304" pitchFamily="18" charset="0"/>
              </a:rPr>
              <a:t>Q: Reason for green font summary page </a:t>
            </a:r>
            <a:r>
              <a:rPr lang="en-US" dirty="0">
                <a:solidFill>
                  <a:srgbClr val="FF0000"/>
                </a:solidFill>
                <a:latin typeface="Calisto MT" panose="02040603050505030304" pitchFamily="18" charset="0"/>
              </a:rPr>
              <a:t>A: Your entries are outside the start and stop times of your printed record.</a:t>
            </a:r>
          </a:p>
          <a:p>
            <a:pPr>
              <a:buFont typeface="Wingdings" panose="05000000000000000000" pitchFamily="2" charset="2"/>
              <a:buChar char="v"/>
            </a:pPr>
            <a:r>
              <a:rPr lang="en-US" dirty="0">
                <a:latin typeface="Calisto MT" panose="02040603050505030304" pitchFamily="18" charset="0"/>
              </a:rPr>
              <a:t>Q: Reason for missing entries on summary page </a:t>
            </a:r>
            <a:r>
              <a:rPr lang="en-US" dirty="0">
                <a:solidFill>
                  <a:srgbClr val="FF0000"/>
                </a:solidFill>
                <a:latin typeface="Calisto MT" panose="02040603050505030304" pitchFamily="18" charset="0"/>
              </a:rPr>
              <a:t>A: The entry was entered outside the start and stop times of your printed record.  Also they may want to check the filters on right side of the Summary page to make sure the item is selected they are looking for</a:t>
            </a:r>
            <a:r>
              <a:rPr lang="en-US" dirty="0">
                <a:latin typeface="Calisto MT" panose="02040603050505030304" pitchFamily="18" charset="0"/>
              </a:rPr>
              <a:t>.</a:t>
            </a:r>
          </a:p>
          <a:p>
            <a:pPr>
              <a:buFont typeface="Wingdings" panose="05000000000000000000" pitchFamily="2" charset="2"/>
              <a:buChar char="v"/>
            </a:pPr>
            <a:r>
              <a:rPr lang="en-US" dirty="0">
                <a:latin typeface="Calisto MT" panose="02040603050505030304" pitchFamily="18" charset="0"/>
              </a:rPr>
              <a:t>Q: Impact of fluids running – stop rates </a:t>
            </a:r>
            <a:r>
              <a:rPr lang="en-US" dirty="0">
                <a:solidFill>
                  <a:srgbClr val="FF0000"/>
                </a:solidFill>
                <a:latin typeface="Calisto MT" panose="02040603050505030304" pitchFamily="18" charset="0"/>
              </a:rPr>
              <a:t>A: It will increase the length of your printed record.</a:t>
            </a:r>
          </a:p>
          <a:p>
            <a:pPr>
              <a:buFont typeface="Wingdings" panose="05000000000000000000" pitchFamily="2" charset="2"/>
              <a:buChar char="v"/>
            </a:pPr>
            <a:r>
              <a:rPr lang="en-US" dirty="0">
                <a:latin typeface="Calisto MT" panose="02040603050505030304" pitchFamily="18" charset="0"/>
              </a:rPr>
              <a:t>Q: Name does not appear on record </a:t>
            </a:r>
            <a:r>
              <a:rPr lang="en-US" dirty="0">
                <a:solidFill>
                  <a:srgbClr val="FF0000"/>
                </a:solidFill>
                <a:latin typeface="Calisto MT" panose="02040603050505030304" pitchFamily="18" charset="0"/>
              </a:rPr>
              <a:t>A: User signed name to record before the start time of the printed record.</a:t>
            </a:r>
          </a:p>
        </p:txBody>
      </p:sp>
      <p:sp>
        <p:nvSpPr>
          <p:cNvPr id="3" name="Title 2"/>
          <p:cNvSpPr>
            <a:spLocks noGrp="1"/>
          </p:cNvSpPr>
          <p:nvPr>
            <p:ph type="title"/>
          </p:nvPr>
        </p:nvSpPr>
        <p:spPr/>
        <p:txBody>
          <a:bodyPr/>
          <a:lstStyle/>
          <a:p>
            <a:r>
              <a:rPr lang="en-US" dirty="0"/>
              <a:t>FAQs</a:t>
            </a:r>
          </a:p>
        </p:txBody>
      </p:sp>
    </p:spTree>
    <p:extLst>
      <p:ext uri="{BB962C8B-B14F-4D97-AF65-F5344CB8AC3E}">
        <p14:creationId xmlns:p14="http://schemas.microsoft.com/office/powerpoint/2010/main" val="369699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solidFill>
                  <a:srgbClr val="000099"/>
                </a:solidFill>
              </a:rPr>
              <a:t>Case Selection</a:t>
            </a:r>
            <a:endParaRPr lang="en-US" dirty="0">
              <a:solidFill>
                <a:srgbClr val="000099"/>
              </a:solidFill>
            </a:endParaRPr>
          </a:p>
        </p:txBody>
      </p:sp>
      <p:sp>
        <p:nvSpPr>
          <p:cNvPr id="4" name="Text Placeholder 3"/>
          <p:cNvSpPr>
            <a:spLocks noGrp="1"/>
          </p:cNvSpPr>
          <p:nvPr>
            <p:ph type="body" sz="half" idx="2"/>
          </p:nvPr>
        </p:nvSpPr>
        <p:spPr>
          <a:xfrm>
            <a:off x="228601" y="3962400"/>
            <a:ext cx="8763000" cy="2362200"/>
          </a:xfrm>
        </p:spPr>
        <p:txBody>
          <a:bodyPr/>
          <a:lstStyle/>
          <a:p>
            <a:pPr marL="341313" indent="-341313">
              <a:buFont typeface="Wingdings" panose="05000000000000000000" pitchFamily="2" charset="2"/>
              <a:buChar char="v"/>
            </a:pPr>
            <a:r>
              <a:rPr lang="de-DE" sz="1600" dirty="0">
                <a:cs typeface="Arial" panose="020B0604020202020204" pitchFamily="34" charset="0"/>
              </a:rPr>
              <a:t>Select </a:t>
            </a:r>
            <a:r>
              <a:rPr lang="de-DE" sz="1600" i="1" dirty="0">
                <a:cs typeface="Arial" panose="020B0604020202020204" pitchFamily="34" charset="0"/>
              </a:rPr>
              <a:t>Open – </a:t>
            </a:r>
            <a:r>
              <a:rPr lang="de-DE" sz="1600" dirty="0">
                <a:cs typeface="Arial" panose="020B0604020202020204" pitchFamily="34" charset="0"/>
              </a:rPr>
              <a:t>from the tool bar in the upper left corner of the screen</a:t>
            </a:r>
          </a:p>
          <a:p>
            <a:pPr marL="341313" indent="-341313">
              <a:buFont typeface="Wingdings" panose="05000000000000000000" pitchFamily="2" charset="2"/>
              <a:buChar char="v"/>
            </a:pPr>
            <a:r>
              <a:rPr lang="de-DE" sz="1600" dirty="0">
                <a:cs typeface="Arial" panose="020B0604020202020204" pitchFamily="34" charset="0"/>
              </a:rPr>
              <a:t>Patients scheduled for surgery will appear within the </a:t>
            </a:r>
            <a:r>
              <a:rPr lang="de-DE" sz="1600" i="1" dirty="0">
                <a:cs typeface="Arial" panose="020B0604020202020204" pitchFamily="34" charset="0"/>
              </a:rPr>
              <a:t>Case Selection </a:t>
            </a:r>
            <a:r>
              <a:rPr lang="de-DE" sz="1600" dirty="0">
                <a:cs typeface="Arial" panose="020B0604020202020204" pitchFamily="34" charset="0"/>
              </a:rPr>
              <a:t>dialog box. </a:t>
            </a:r>
          </a:p>
          <a:p>
            <a:pPr marL="341313" indent="-341313">
              <a:buFont typeface="Wingdings" panose="05000000000000000000" pitchFamily="2" charset="2"/>
              <a:buChar char="v"/>
            </a:pPr>
            <a:r>
              <a:rPr lang="de-DE" sz="1600" dirty="0">
                <a:cs typeface="Arial" panose="020B0604020202020204" pitchFamily="34" charset="0"/>
              </a:rPr>
              <a:t>Highlight the patient‘s name and select </a:t>
            </a:r>
            <a:r>
              <a:rPr lang="de-DE" sz="1600" i="1" dirty="0">
                <a:cs typeface="Arial" panose="020B0604020202020204" pitchFamily="34" charset="0"/>
              </a:rPr>
              <a:t>OK</a:t>
            </a:r>
            <a:r>
              <a:rPr lang="de-DE" sz="1600" dirty="0">
                <a:cs typeface="Arial" panose="020B0604020202020204" pitchFamily="34" charset="0"/>
              </a:rPr>
              <a:t>.</a:t>
            </a:r>
          </a:p>
          <a:p>
            <a:pPr marL="341313" indent="-341313">
              <a:buFont typeface="Wingdings" panose="05000000000000000000" pitchFamily="2" charset="2"/>
              <a:buChar char="v"/>
            </a:pPr>
            <a:r>
              <a:rPr lang="de-DE" sz="1600" dirty="0">
                <a:cs typeface="Arial" panose="020B0604020202020204" pitchFamily="34" charset="0"/>
              </a:rPr>
              <a:t>A </a:t>
            </a:r>
            <a:r>
              <a:rPr lang="de-DE" sz="1600" i="1" dirty="0">
                <a:cs typeface="Arial" panose="020B0604020202020204" pitchFamily="34" charset="0"/>
              </a:rPr>
              <a:t>Patient Confirmation </a:t>
            </a:r>
            <a:r>
              <a:rPr lang="de-DE" sz="1600" dirty="0">
                <a:cs typeface="Arial" panose="020B0604020202020204" pitchFamily="34" charset="0"/>
              </a:rPr>
              <a:t>box will appear for you to verify / confirm you have selected the correct </a:t>
            </a:r>
            <a:r>
              <a:rPr lang="de-DE" sz="1600" i="1" dirty="0">
                <a:cs typeface="Arial" panose="020B0604020202020204" pitchFamily="34" charset="0"/>
              </a:rPr>
              <a:t>Patient</a:t>
            </a:r>
            <a:r>
              <a:rPr lang="de-DE" sz="1600" dirty="0">
                <a:cs typeface="Arial" panose="020B0604020202020204" pitchFamily="34" charset="0"/>
              </a:rPr>
              <a:t>. </a:t>
            </a:r>
          </a:p>
        </p:txBody>
      </p:sp>
      <p:pic>
        <p:nvPicPr>
          <p:cNvPr id="6" name="Snagit_PPT172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838200"/>
            <a:ext cx="5852548" cy="2990970"/>
          </a:xfrm>
          <a:prstGeom prst="rect">
            <a:avLst/>
          </a:prstGeom>
          <a:ln w="28575">
            <a:solidFill>
              <a:schemeClr val="accent3"/>
            </a:solidFill>
          </a:ln>
        </p:spPr>
      </p:pic>
    </p:spTree>
    <p:extLst>
      <p:ext uri="{BB962C8B-B14F-4D97-AF65-F5344CB8AC3E}">
        <p14:creationId xmlns:p14="http://schemas.microsoft.com/office/powerpoint/2010/main" val="3543958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000099"/>
                </a:solidFill>
              </a:rPr>
              <a:t>Case Selection – Restricted Access Record</a:t>
            </a:r>
            <a:endParaRPr lang="en-US" dirty="0">
              <a:solidFill>
                <a:srgbClr val="000099"/>
              </a:solidFill>
            </a:endParaRPr>
          </a:p>
        </p:txBody>
      </p:sp>
      <p:pic>
        <p:nvPicPr>
          <p:cNvPr id="5" name="Picture 16" descr="restriced patien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286000" y="1371600"/>
            <a:ext cx="4728229" cy="2743200"/>
          </a:xfrm>
          <a:prstGeom prst="rect">
            <a:avLst/>
          </a:pr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a:xfrm>
            <a:off x="639763" y="4267200"/>
            <a:ext cx="7953375" cy="1901824"/>
          </a:xfrm>
        </p:spPr>
        <p:txBody>
          <a:bodyPr/>
          <a:lstStyle/>
          <a:p>
            <a:pPr marL="341313" indent="-341313">
              <a:buFont typeface="Wingdings" panose="05000000000000000000" pitchFamily="2" charset="2"/>
              <a:buChar char="v"/>
            </a:pPr>
            <a:r>
              <a:rPr lang="de-DE" dirty="0">
                <a:cs typeface="Arial" panose="020B0604020202020204" pitchFamily="34" charset="0"/>
              </a:rPr>
              <a:t>Patients with restricted records will display a warning status.  </a:t>
            </a:r>
          </a:p>
          <a:p>
            <a:pPr marL="341313" indent="-341313">
              <a:buFont typeface="Wingdings" panose="05000000000000000000" pitchFamily="2" charset="2"/>
              <a:buChar char="v"/>
            </a:pPr>
            <a:r>
              <a:rPr lang="de-DE" dirty="0">
                <a:cs typeface="Arial" panose="020B0604020202020204" pitchFamily="34" charset="0"/>
              </a:rPr>
              <a:t>Click </a:t>
            </a:r>
            <a:r>
              <a:rPr lang="de-DE" i="1" dirty="0">
                <a:cs typeface="Arial" panose="020B0604020202020204" pitchFamily="34" charset="0"/>
              </a:rPr>
              <a:t>“Yes” </a:t>
            </a:r>
            <a:r>
              <a:rPr lang="de-DE" dirty="0">
                <a:cs typeface="Arial" panose="020B0604020202020204" pitchFamily="34" charset="0"/>
              </a:rPr>
              <a:t>to continue and open the case. </a:t>
            </a:r>
          </a:p>
          <a:p>
            <a:pPr marL="341313" indent="-341313">
              <a:buFont typeface="Wingdings" panose="05000000000000000000" pitchFamily="2" charset="2"/>
              <a:buChar char="v"/>
            </a:pPr>
            <a:r>
              <a:rPr lang="en-US" dirty="0"/>
              <a:t>If the users proceeds into this record, they will be tracked.</a:t>
            </a:r>
          </a:p>
          <a:p>
            <a:endParaRPr lang="en-US" dirty="0"/>
          </a:p>
        </p:txBody>
      </p:sp>
    </p:spTree>
    <p:extLst>
      <p:ext uri="{BB962C8B-B14F-4D97-AF65-F5344CB8AC3E}">
        <p14:creationId xmlns:p14="http://schemas.microsoft.com/office/powerpoint/2010/main" val="303172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9"/>
                </a:solidFill>
              </a:rPr>
              <a:t>Case Selection </a:t>
            </a:r>
            <a:r>
              <a:rPr lang="de-DE" dirty="0"/>
              <a:t>–</a:t>
            </a:r>
            <a:r>
              <a:rPr lang="en-US" dirty="0">
                <a:solidFill>
                  <a:srgbClr val="000099"/>
                </a:solidFill>
              </a:rPr>
              <a:t> Choosing an Environment</a:t>
            </a:r>
          </a:p>
        </p:txBody>
      </p:sp>
      <p:sp>
        <p:nvSpPr>
          <p:cNvPr id="5" name="Text Placeholder 4"/>
          <p:cNvSpPr>
            <a:spLocks noGrp="1"/>
          </p:cNvSpPr>
          <p:nvPr>
            <p:ph type="body" sz="half" idx="2"/>
          </p:nvPr>
        </p:nvSpPr>
        <p:spPr>
          <a:xfrm>
            <a:off x="639763" y="5486399"/>
            <a:ext cx="7953375" cy="682625"/>
          </a:xfrm>
        </p:spPr>
        <p:txBody>
          <a:bodyPr/>
          <a:lstStyle/>
          <a:p>
            <a:pPr marL="285750" indent="-285750">
              <a:buFont typeface="Wingdings" panose="05000000000000000000" pitchFamily="2" charset="2"/>
              <a:buChar char="v"/>
            </a:pPr>
            <a:r>
              <a:rPr lang="en-US" i="1" dirty="0"/>
              <a:t>Environments</a:t>
            </a:r>
            <a:r>
              <a:rPr lang="en-US" dirty="0"/>
              <a:t> are templates designed to facilitate documentation of a particular care sequence. </a:t>
            </a:r>
          </a:p>
          <a:p>
            <a:endParaRPr lang="en-US" dirty="0"/>
          </a:p>
        </p:txBody>
      </p:sp>
      <p:pic>
        <p:nvPicPr>
          <p:cNvPr id="6" name="Snagit_PPTE72B"/>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371599"/>
            <a:ext cx="7391400" cy="3911283"/>
          </a:xfrm>
          <a:prstGeom prst="rect">
            <a:avLst/>
          </a:prstGeom>
        </p:spPr>
      </p:pic>
    </p:spTree>
    <p:extLst>
      <p:ext uri="{BB962C8B-B14F-4D97-AF65-F5344CB8AC3E}">
        <p14:creationId xmlns:p14="http://schemas.microsoft.com/office/powerpoint/2010/main" val="3428029102"/>
      </p:ext>
    </p:extLst>
  </p:cSld>
  <p:clrMapOvr>
    <a:masterClrMapping/>
  </p:clrMapOvr>
</p:sld>
</file>

<file path=ppt/theme/theme1.xml><?xml version="1.0" encoding="utf-8"?>
<a:theme xmlns:a="http://schemas.openxmlformats.org/drawingml/2006/main" name="4_PowerPoint_template_%28pot%29[1]">
  <a:themeElements>
    <a:clrScheme name="PowerPoint_template_%28pot%29[1] 1">
      <a:dk1>
        <a:srgbClr val="000000"/>
      </a:dk1>
      <a:lt1>
        <a:srgbClr val="FFFFFF"/>
      </a:lt1>
      <a:dk2>
        <a:srgbClr val="78AFE6"/>
      </a:dk2>
      <a:lt2>
        <a:srgbClr val="000099"/>
      </a:lt2>
      <a:accent1>
        <a:srgbClr val="D6E7F7"/>
      </a:accent1>
      <a:accent2>
        <a:srgbClr val="666666"/>
      </a:accent2>
      <a:accent3>
        <a:srgbClr val="FFFFFF"/>
      </a:accent3>
      <a:accent4>
        <a:srgbClr val="000000"/>
      </a:accent4>
      <a:accent5>
        <a:srgbClr val="E8F1FA"/>
      </a:accent5>
      <a:accent6>
        <a:srgbClr val="5C5C5C"/>
      </a:accent6>
      <a:hlink>
        <a:srgbClr val="B3B3B3"/>
      </a:hlink>
      <a:folHlink>
        <a:srgbClr val="DCDCDC"/>
      </a:folHlink>
    </a:clrScheme>
    <a:fontScheme name="PowerPoint_template_%28pot%29[1]">
      <a:majorFont>
        <a:latin typeface="Calisto MT"/>
        <a:ea typeface=""/>
        <a:cs typeface=""/>
      </a:majorFont>
      <a:minorFont>
        <a:latin typeface="Calisto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20000"/>
          </a:spcAft>
          <a:buClr>
            <a:schemeClr val="bg2"/>
          </a:buClr>
          <a:buSzTx/>
          <a:buFont typeface="Calisto MT" pitchFamily="18" charset="0"/>
          <a:buNone/>
          <a:tabLst/>
          <a:defRPr kumimoji="0" lang="de-DE" sz="1200" b="0" i="0" u="none" strike="noStrike" cap="none" normalizeH="0" baseline="0" smtClean="0">
            <a:ln>
              <a:noFill/>
            </a:ln>
            <a:solidFill>
              <a:schemeClr val="tx1"/>
            </a:solidFill>
            <a:effectLst/>
            <a:latin typeface="Calisto MT"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20000"/>
          </a:spcAft>
          <a:buClr>
            <a:schemeClr val="bg2"/>
          </a:buClr>
          <a:buSzTx/>
          <a:buFont typeface="Calisto MT" pitchFamily="18" charset="0"/>
          <a:buNone/>
          <a:tabLst/>
          <a:defRPr kumimoji="0" lang="de-DE" sz="1200" b="0" i="0" u="none" strike="noStrike" cap="none" normalizeH="0" baseline="0" smtClean="0">
            <a:ln>
              <a:noFill/>
            </a:ln>
            <a:solidFill>
              <a:schemeClr val="tx1"/>
            </a:solidFill>
            <a:effectLst/>
            <a:latin typeface="Calisto MT" pitchFamily="18" charset="0"/>
          </a:defRPr>
        </a:defPPr>
      </a:lstStyle>
    </a:lnDef>
  </a:objectDefaults>
  <a:extraClrSchemeLst>
    <a:extraClrScheme>
      <a:clrScheme name="PowerPoint_template_%28pot%29[1] 1">
        <a:dk1>
          <a:srgbClr val="000000"/>
        </a:dk1>
        <a:lt1>
          <a:srgbClr val="FFFFFF"/>
        </a:lt1>
        <a:dk2>
          <a:srgbClr val="78AFE6"/>
        </a:dk2>
        <a:lt2>
          <a:srgbClr val="000099"/>
        </a:lt2>
        <a:accent1>
          <a:srgbClr val="D6E7F7"/>
        </a:accent1>
        <a:accent2>
          <a:srgbClr val="666666"/>
        </a:accent2>
        <a:accent3>
          <a:srgbClr val="FFFFFF"/>
        </a:accent3>
        <a:accent4>
          <a:srgbClr val="000000"/>
        </a:accent4>
        <a:accent5>
          <a:srgbClr val="E8F1FA"/>
        </a:accent5>
        <a:accent6>
          <a:srgbClr val="5C5C5C"/>
        </a:accent6>
        <a:hlink>
          <a:srgbClr val="B3B3B3"/>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r%C3%A4ger%20PowerPoint%20Template%20%28pot%29[1]">
  <a:themeElements>
    <a:clrScheme name="Dr%C3%A4ger%20PowerPoint%20Template%20%28pot%29[1] 1">
      <a:dk1>
        <a:srgbClr val="000000"/>
      </a:dk1>
      <a:lt1>
        <a:srgbClr val="FFFFFF"/>
      </a:lt1>
      <a:dk2>
        <a:srgbClr val="78AFE6"/>
      </a:dk2>
      <a:lt2>
        <a:srgbClr val="000099"/>
      </a:lt2>
      <a:accent1>
        <a:srgbClr val="DBDBDB"/>
      </a:accent1>
      <a:accent2>
        <a:srgbClr val="B2B2B2"/>
      </a:accent2>
      <a:accent3>
        <a:srgbClr val="FFFFFF"/>
      </a:accent3>
      <a:accent4>
        <a:srgbClr val="000000"/>
      </a:accent4>
      <a:accent5>
        <a:srgbClr val="EAEAEA"/>
      </a:accent5>
      <a:accent6>
        <a:srgbClr val="A1A1A1"/>
      </a:accent6>
      <a:hlink>
        <a:srgbClr val="666666"/>
      </a:hlink>
      <a:folHlink>
        <a:srgbClr val="666666"/>
      </a:folHlink>
    </a:clrScheme>
    <a:fontScheme name="Dr%C3%A4ger%20PowerPoint%20Template%20%28pot%29[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r%C3%A4ger%20PowerPoint%20Template%20%28pot%29[1] 1">
        <a:dk1>
          <a:srgbClr val="000000"/>
        </a:dk1>
        <a:lt1>
          <a:srgbClr val="FFFFFF"/>
        </a:lt1>
        <a:dk2>
          <a:srgbClr val="78AFE6"/>
        </a:dk2>
        <a:lt2>
          <a:srgbClr val="000099"/>
        </a:lt2>
        <a:accent1>
          <a:srgbClr val="DBDBDB"/>
        </a:accent1>
        <a:accent2>
          <a:srgbClr val="B2B2B2"/>
        </a:accent2>
        <a:accent3>
          <a:srgbClr val="FFFFFF"/>
        </a:accent3>
        <a:accent4>
          <a:srgbClr val="000000"/>
        </a:accent4>
        <a:accent5>
          <a:srgbClr val="EAEAEA"/>
        </a:accent5>
        <a:accent6>
          <a:srgbClr val="A1A1A1"/>
        </a:accent6>
        <a:hlink>
          <a:srgbClr val="666666"/>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r%C3%A4ger%20PowerPoint%20Template%20%28pot%29[1]">
  <a:themeElements>
    <a:clrScheme name="Dr%C3%A4ger%20PowerPoint%20Template%20%28pot%29[1] 1">
      <a:dk1>
        <a:srgbClr val="000000"/>
      </a:dk1>
      <a:lt1>
        <a:srgbClr val="FFFFFF"/>
      </a:lt1>
      <a:dk2>
        <a:srgbClr val="78AFE6"/>
      </a:dk2>
      <a:lt2>
        <a:srgbClr val="000099"/>
      </a:lt2>
      <a:accent1>
        <a:srgbClr val="DBDBDB"/>
      </a:accent1>
      <a:accent2>
        <a:srgbClr val="B2B2B2"/>
      </a:accent2>
      <a:accent3>
        <a:srgbClr val="FFFFFF"/>
      </a:accent3>
      <a:accent4>
        <a:srgbClr val="000000"/>
      </a:accent4>
      <a:accent5>
        <a:srgbClr val="EAEAEA"/>
      </a:accent5>
      <a:accent6>
        <a:srgbClr val="A1A1A1"/>
      </a:accent6>
      <a:hlink>
        <a:srgbClr val="666666"/>
      </a:hlink>
      <a:folHlink>
        <a:srgbClr val="666666"/>
      </a:folHlink>
    </a:clrScheme>
    <a:fontScheme name="Dr%C3%A4ger%20PowerPoint%20Template%20%28pot%29[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r%C3%A4ger%20PowerPoint%20Template%20%28pot%29[1] 1">
        <a:dk1>
          <a:srgbClr val="000000"/>
        </a:dk1>
        <a:lt1>
          <a:srgbClr val="FFFFFF"/>
        </a:lt1>
        <a:dk2>
          <a:srgbClr val="78AFE6"/>
        </a:dk2>
        <a:lt2>
          <a:srgbClr val="000099"/>
        </a:lt2>
        <a:accent1>
          <a:srgbClr val="DBDBDB"/>
        </a:accent1>
        <a:accent2>
          <a:srgbClr val="B2B2B2"/>
        </a:accent2>
        <a:accent3>
          <a:srgbClr val="FFFFFF"/>
        </a:accent3>
        <a:accent4>
          <a:srgbClr val="000000"/>
        </a:accent4>
        <a:accent5>
          <a:srgbClr val="EAEAEA"/>
        </a:accent5>
        <a:accent6>
          <a:srgbClr val="A1A1A1"/>
        </a:accent6>
        <a:hlink>
          <a:srgbClr val="666666"/>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B7737A1187B445B4E9EE0621E2D17E" ma:contentTypeVersion="0" ma:contentTypeDescription="Create a new document." ma:contentTypeScope="" ma:versionID="09d82d7da347287a53c51b49561cfb1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68CE9C-098A-4423-8FDC-73575E290CA0}">
  <ds:schemaRefs>
    <ds:schemaRef ds:uri="http://schemas.microsoft.com/sharepoint/v3/contenttype/forms"/>
  </ds:schemaRefs>
</ds:datastoreItem>
</file>

<file path=customXml/itemProps2.xml><?xml version="1.0" encoding="utf-8"?>
<ds:datastoreItem xmlns:ds="http://schemas.openxmlformats.org/officeDocument/2006/customXml" ds:itemID="{55A75F11-383D-4952-B1E1-61F74CE19879}">
  <ds:schemaRefs>
    <ds:schemaRef ds:uri="http://purl.org/dc/terms/"/>
    <ds:schemaRef ds:uri="http://www.w3.org/XML/1998/namespace"/>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0F5624D-E6E7-4FE3-9A6B-2526605E06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1949</TotalTime>
  <Words>5860</Words>
  <Application>Microsoft Office PowerPoint</Application>
  <PresentationFormat>Letter Paper (8.5x11 in)</PresentationFormat>
  <Paragraphs>526</Paragraphs>
  <Slides>61</Slides>
  <Notes>47</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61</vt:i4>
      </vt:variant>
    </vt:vector>
  </HeadingPairs>
  <TitlesOfParts>
    <vt:vector size="69" baseType="lpstr">
      <vt:lpstr>Arial</vt:lpstr>
      <vt:lpstr>Calisto MT</vt:lpstr>
      <vt:lpstr>Times New Roman</vt:lpstr>
      <vt:lpstr>Wingdings</vt:lpstr>
      <vt:lpstr>4_PowerPoint_template_%28pot%29[1]</vt:lpstr>
      <vt:lpstr>Dr%C3%A4ger%20PowerPoint%20Template%20%28pot%29[1]</vt:lpstr>
      <vt:lpstr>1_Dr%C3%A4ger%20PowerPoint%20Template%20%28pot%29[1]</vt:lpstr>
      <vt:lpstr>Picture</vt:lpstr>
      <vt:lpstr>VA NOLA Anesthesia Record Keeping: End User Guide  Intra Op</vt:lpstr>
      <vt:lpstr>Learning Objectives</vt:lpstr>
      <vt:lpstr>VistA Logon – New User</vt:lpstr>
      <vt:lpstr>Adding a New User – Staff  Entry New User </vt:lpstr>
      <vt:lpstr>VistA Logon – Unsuccessful Messages</vt:lpstr>
      <vt:lpstr>Using Care Areas  -   MAKE SURE YOU ARE IN THE CORRECT CARE AREA</vt:lpstr>
      <vt:lpstr>Case Selection</vt:lpstr>
      <vt:lpstr>Case Selection – Restricted Access Record</vt:lpstr>
      <vt:lpstr>Case Selection – Choosing an Environment</vt:lpstr>
      <vt:lpstr>Patient Notifications – Initial Upon Opening Case and During a Case</vt:lpstr>
      <vt:lpstr>Trending</vt:lpstr>
      <vt:lpstr>Rollback</vt:lpstr>
      <vt:lpstr>Basic Overview of Case Recorder</vt:lpstr>
      <vt:lpstr>Basic Overview of Case Recorder  - Status Indicators</vt:lpstr>
      <vt:lpstr>Basic Overview of Case Recorder -  Chart Grid &amp; Graph Sections</vt:lpstr>
      <vt:lpstr>Basic Overview of Case Recorder - Main Toolbar</vt:lpstr>
      <vt:lpstr>Basic Overview of Case Recorder  - Quick Events Tool Bar</vt:lpstr>
      <vt:lpstr>Basic Overview of Case Recorder - Refreshing Quick Event Toolbar</vt:lpstr>
      <vt:lpstr>Admission – Patient Page</vt:lpstr>
      <vt:lpstr>Problem List – Details</vt:lpstr>
      <vt:lpstr>Admission – Case Page </vt:lpstr>
      <vt:lpstr>Admission – Staff  Page </vt:lpstr>
      <vt:lpstr>E-signature</vt:lpstr>
      <vt:lpstr>Pre-Op – Prepare  Page</vt:lpstr>
      <vt:lpstr>Intraop Documentation Process</vt:lpstr>
      <vt:lpstr>Documenting Drugs</vt:lpstr>
      <vt:lpstr>Documenting Fluids</vt:lpstr>
      <vt:lpstr>Documenting Fluids &amp; Blood Products</vt:lpstr>
      <vt:lpstr>Documenting Events</vt:lpstr>
      <vt:lpstr>Documenting Resources</vt:lpstr>
      <vt:lpstr>Documenting Assessments on the Grid </vt:lpstr>
      <vt:lpstr>Outcomes</vt:lpstr>
      <vt:lpstr>Assessments </vt:lpstr>
      <vt:lpstr>Lines, Tubes, &amp; Drains (LTD)</vt:lpstr>
      <vt:lpstr>VistA Menu – Labs &amp; Vitals</vt:lpstr>
      <vt:lpstr>Vista Menu - Progress Notes</vt:lpstr>
      <vt:lpstr>Vista Menu - Progress Notes</vt:lpstr>
      <vt:lpstr>Required Fields</vt:lpstr>
      <vt:lpstr>Missing Required Data</vt:lpstr>
      <vt:lpstr>Available Methods Forms</vt:lpstr>
      <vt:lpstr>IntraOp – Selecting a Method  </vt:lpstr>
      <vt:lpstr>Available Procedure Forms &amp; Selecting a Procedure</vt:lpstr>
      <vt:lpstr>Summary Page – Filters</vt:lpstr>
      <vt:lpstr>Summary Page – Long Remarks </vt:lpstr>
      <vt:lpstr>Summary Page – Long Remarks  </vt:lpstr>
      <vt:lpstr>Completing &amp; Closing the Record</vt:lpstr>
      <vt:lpstr>PowerPoint Presentation</vt:lpstr>
      <vt:lpstr>Printing Process </vt:lpstr>
      <vt:lpstr>Printing Process </vt:lpstr>
      <vt:lpstr>Printing Process – Esignature  </vt:lpstr>
      <vt:lpstr>Printing Process – Transmission</vt:lpstr>
      <vt:lpstr>Status Icons</vt:lpstr>
      <vt:lpstr>Emergency Case Start - Lookup</vt:lpstr>
      <vt:lpstr>Emergency Case - Patient Selection</vt:lpstr>
      <vt:lpstr>Emergency Case - CPRS Lookup</vt:lpstr>
      <vt:lpstr>Emergency Case  - Printing Process </vt:lpstr>
      <vt:lpstr>Emergency Case Printing Process </vt:lpstr>
      <vt:lpstr>Emergency Case Printing Process  </vt:lpstr>
      <vt:lpstr>Non Scheduled Cases - Printing Process </vt:lpstr>
      <vt:lpstr>Non-Scheduled Cases - Printing Process  </vt:lpstr>
      <vt:lpstr>FAQs</vt:lpstr>
    </vt:vector>
  </TitlesOfParts>
  <Company>Draeger Medical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Innovian Recorder</dc:title>
  <dc:creator>Bridgette Cornwell</dc:creator>
  <dc:description>Optimiert für PPT XP/2002 und 2003</dc:description>
  <cp:lastModifiedBy>O'Malley, Angela C (NOLA)</cp:lastModifiedBy>
  <cp:revision>884</cp:revision>
  <cp:lastPrinted>2017-06-22T19:19:38Z</cp:lastPrinted>
  <dcterms:created xsi:type="dcterms:W3CDTF">2011-07-06T20:33:25Z</dcterms:created>
  <dcterms:modified xsi:type="dcterms:W3CDTF">2019-05-17T18:55:42Z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0x0101005FB7737A1187B445B4E9EE0621E2D17E</vt:lpwstr>
  </property>
</Properties>
</file>